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alhoun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Cigarettes</c:v>
                </c:pt>
                <c:pt idx="3">
                  <c:v>Marijuana or Hashish</c:v>
                </c:pt>
                <c:pt idx="4">
                  <c:v>Blacking Out from Drinking*</c:v>
                </c:pt>
                <c:pt idx="5">
                  <c:v>Synthetic Marijuana*</c:v>
                </c:pt>
                <c:pt idx="6">
                  <c:v>Inhalants</c:v>
                </c:pt>
                <c:pt idx="7">
                  <c:v>Prescription Pain Relievers</c:v>
                </c:pt>
                <c:pt idx="8">
                  <c:v>Depressants</c:v>
                </c:pt>
                <c:pt idx="9">
                  <c:v>Over-the-Counter Drugs</c:v>
                </c:pt>
                <c:pt idx="10">
                  <c:v>Prescription Amphetamines</c:v>
                </c:pt>
                <c:pt idx="11">
                  <c:v>Cocaine or Crack Cocaine</c:v>
                </c:pt>
                <c:pt idx="12">
                  <c:v>LSD, PCP or Mushrooms</c:v>
                </c:pt>
                <c:pt idx="13">
                  <c:v>Club Drugs</c:v>
                </c:pt>
                <c:pt idx="14">
                  <c:v>Methamphetamine</c:v>
                </c:pt>
                <c:pt idx="15">
                  <c:v>Needle to Inject Illegal Drugs*</c:v>
                </c:pt>
                <c:pt idx="16">
                  <c:v>Steroids (without a doctor’s order)</c:v>
                </c:pt>
                <c:pt idx="17">
                  <c:v>Heroin</c:v>
                </c:pt>
                <c:pt idx="18">
                  <c:v>Flakka*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44.3</c:v>
                </c:pt>
                <c:pt idx="1">
                  <c:v>29.5</c:v>
                </c:pt>
                <c:pt idx="2">
                  <c:v>27.2</c:v>
                </c:pt>
                <c:pt idx="3">
                  <c:v>25.4</c:v>
                </c:pt>
                <c:pt idx="4">
                  <c:v>18.7</c:v>
                </c:pt>
                <c:pt idx="5">
                  <c:v>9.8000000000000007</c:v>
                </c:pt>
                <c:pt idx="6">
                  <c:v>6.7</c:v>
                </c:pt>
                <c:pt idx="7">
                  <c:v>5.8</c:v>
                </c:pt>
                <c:pt idx="8">
                  <c:v>5.8</c:v>
                </c:pt>
                <c:pt idx="9">
                  <c:v>5.0999999999999996</c:v>
                </c:pt>
                <c:pt idx="10">
                  <c:v>4.2</c:v>
                </c:pt>
                <c:pt idx="11">
                  <c:v>3.1</c:v>
                </c:pt>
                <c:pt idx="12">
                  <c:v>1.6</c:v>
                </c:pt>
                <c:pt idx="13">
                  <c:v>1.6</c:v>
                </c:pt>
                <c:pt idx="14">
                  <c:v>0.9</c:v>
                </c:pt>
                <c:pt idx="15">
                  <c:v>0.3</c:v>
                </c:pt>
                <c:pt idx="16">
                  <c:v>0.2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6A-4AE9-A4EC-709BFD60C4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7474048"/>
        <c:axId val="97523200"/>
      </c:barChart>
      <c:catAx>
        <c:axId val="97474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5232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52320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4740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29.5</c:v>
                </c:pt>
                <c:pt idx="1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7B-47E8-AA04-6BE3906DEC37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7B-47E8-AA04-6BE3906DEC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3039744"/>
        <c:axId val="65348736"/>
      </c:barChart>
      <c:catAx>
        <c:axId val="43039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3487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34873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03974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6.9</c:v>
                </c:pt>
                <c:pt idx="1">
                  <c:v>12.8</c:v>
                </c:pt>
                <c:pt idx="2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7B-4649-8BFB-344AAEBFB26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7</c:v>
                </c:pt>
                <c:pt idx="1">
                  <c:v>15</c:v>
                </c:pt>
                <c:pt idx="2">
                  <c:v>11.6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7B-4649-8BFB-344AAEBFB26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6.6</c:v>
                </c:pt>
                <c:pt idx="1">
                  <c:v>17.5</c:v>
                </c:pt>
                <c:pt idx="2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47B-4649-8BFB-344AAEBFB26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5.5</c:v>
                </c:pt>
                <c:pt idx="1">
                  <c:v>13</c:v>
                </c:pt>
                <c:pt idx="2">
                  <c:v>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47B-4649-8BFB-344AAEBFB26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2.7</c:v>
                </c:pt>
                <c:pt idx="1">
                  <c:v>12.8</c:v>
                </c:pt>
                <c:pt idx="2">
                  <c:v>8.1999999999999993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47B-4649-8BFB-344AAEBFB26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18.8</c:v>
                </c:pt>
                <c:pt idx="2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47B-4649-8BFB-344AAEBFB26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47B-4649-8BFB-344AAEBFB2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5670144"/>
        <c:axId val="65692416"/>
      </c:barChart>
      <c:catAx>
        <c:axId val="65670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692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692416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67014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10.4</c:v>
                </c:pt>
                <c:pt idx="1">
                  <c:v>11.6</c:v>
                </c:pt>
                <c:pt idx="2">
                  <c:v>12.6</c:v>
                </c:pt>
                <c:pt idx="3">
                  <c:v>9.5</c:v>
                </c:pt>
                <c:pt idx="4">
                  <c:v>8.1999999999999993</c:v>
                </c:pt>
                <c:pt idx="5">
                  <c:v>12.5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A2-4D8C-A0FE-8392BCA192AF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10.7</c:v>
                </c:pt>
                <c:pt idx="1">
                  <c:v>10.4</c:v>
                </c:pt>
                <c:pt idx="2">
                  <c:v>14.5</c:v>
                </c:pt>
                <c:pt idx="3">
                  <c:v>13.8</c:v>
                </c:pt>
                <c:pt idx="4">
                  <c:v>12.5</c:v>
                </c:pt>
                <c:pt idx="5">
                  <c:v>13.3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A2-4D8C-A0FE-8392BCA192AF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43.3</c:v>
                </c:pt>
                <c:pt idx="1">
                  <c:v>40.299999999999997</c:v>
                </c:pt>
                <c:pt idx="2">
                  <c:v>36.9</c:v>
                </c:pt>
                <c:pt idx="3">
                  <c:v>36.4</c:v>
                </c:pt>
                <c:pt idx="4">
                  <c:v>37.5</c:v>
                </c:pt>
                <c:pt idx="5">
                  <c:v>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5A2-4D8C-A0FE-8392BCA192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388544"/>
        <c:axId val="45390464"/>
      </c:lineChart>
      <c:catAx>
        <c:axId val="45388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53904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539046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53885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4.7</c:v>
                </c:pt>
                <c:pt idx="1">
                  <c:v>9.1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DD-4DD1-8883-9F665816B91D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DD-4DD1-8883-9F665816B9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5721856"/>
        <c:axId val="65723392"/>
      </c:barChart>
      <c:catAx>
        <c:axId val="65721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7233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72339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72185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20.100000000000001</c:v>
                </c:pt>
                <c:pt idx="1">
                  <c:v>15.9</c:v>
                </c:pt>
                <c:pt idx="2">
                  <c:v>6.5</c:v>
                </c:pt>
                <c:pt idx="3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89-4013-A5C0-EAFD33D64F91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18.2</c:v>
                </c:pt>
                <c:pt idx="1">
                  <c:v>15.6</c:v>
                </c:pt>
                <c:pt idx="2">
                  <c:v>3.8</c:v>
                </c:pt>
                <c:pt idx="3">
                  <c:v>8.1999999999999993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89-4013-A5C0-EAFD33D64F91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18.2</c:v>
                </c:pt>
                <c:pt idx="1">
                  <c:v>25.2</c:v>
                </c:pt>
                <c:pt idx="2">
                  <c:v>6.3</c:v>
                </c:pt>
                <c:pt idx="3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889-4013-A5C0-EAFD33D64F91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889-4013-A5C0-EAFD33D64F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5817984"/>
        <c:axId val="65924096"/>
      </c:barChart>
      <c:catAx>
        <c:axId val="65817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9240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92409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81798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7.3</c:v>
                </c:pt>
                <c:pt idx="1">
                  <c:v>3.1</c:v>
                </c:pt>
                <c:pt idx="2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16-48E3-ADA6-D840A31BACB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5.3</c:v>
                </c:pt>
                <c:pt idx="1">
                  <c:v>5</c:v>
                </c:pt>
                <c:pt idx="2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16-48E3-ADA6-D840A31BACB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4.5</c:v>
                </c:pt>
                <c:pt idx="1">
                  <c:v>5.5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416-48E3-ADA6-D840A31BACB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3.9</c:v>
                </c:pt>
                <c:pt idx="1">
                  <c:v>1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416-48E3-ADA6-D840A31BACB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0.7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416-48E3-ADA6-D840A31BACB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2.6</c:v>
                </c:pt>
                <c:pt idx="1">
                  <c:v>0.3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416-48E3-ADA6-D840A31BACB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416-48E3-ADA6-D840A31BAC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3154816"/>
        <c:axId val="65921408"/>
      </c:barChart>
      <c:catAx>
        <c:axId val="63154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9214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92140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15481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0.5</c:v>
                </c:pt>
                <c:pt idx="1">
                  <c:v>2.7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D2-463C-ADF8-E9F2FF44F5B3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</c:v>
                </c:pt>
                <c:pt idx="1">
                  <c:v>4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D2-463C-ADF8-E9F2FF44F5B3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2.1</c:v>
                </c:pt>
                <c:pt idx="1">
                  <c:v>4.2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D2-463C-ADF8-E9F2FF44F5B3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1.3</c:v>
                </c:pt>
                <c:pt idx="1">
                  <c:v>4.0999999999999996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2D2-463C-ADF8-E9F2FF44F5B3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2D2-463C-ADF8-E9F2FF44F5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3171584"/>
        <c:axId val="66989056"/>
      </c:barChart>
      <c:catAx>
        <c:axId val="63171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9890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98905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17158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3.6</c:v>
                </c:pt>
                <c:pt idx="1">
                  <c:v>2.7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5C-448B-B706-C74DEDCA4BA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5.3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5C-448B-B706-C74DEDCA4BA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</c:v>
                </c:pt>
                <c:pt idx="1">
                  <c:v>2.5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75C-448B-B706-C74DEDCA4BA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1.5</c:v>
                </c:pt>
                <c:pt idx="1">
                  <c:v>4.5999999999999996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75C-448B-B706-C74DEDCA4BA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0.4</c:v>
                </c:pt>
                <c:pt idx="1">
                  <c:v>3.7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75C-448B-B706-C74DEDCA4BA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1.3</c:v>
                </c:pt>
                <c:pt idx="1">
                  <c:v>4.4000000000000004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75C-448B-B706-C74DEDCA4BA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75C-448B-B706-C74DEDCA4B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7005056"/>
        <c:axId val="67093248"/>
      </c:barChart>
      <c:catAx>
        <c:axId val="67005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0932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09324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00505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5.5</c:v>
                </c:pt>
                <c:pt idx="1">
                  <c:v>5.5</c:v>
                </c:pt>
                <c:pt idx="2">
                  <c:v>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AA-4603-A666-F98787D1CF6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2.7</c:v>
                </c:pt>
                <c:pt idx="1">
                  <c:v>6.9</c:v>
                </c:pt>
                <c:pt idx="2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DAA-4603-A666-F98787D1CF6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5.0999999999999996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DAA-4603-A666-F98787D1CF6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1.4</c:v>
                </c:pt>
                <c:pt idx="1">
                  <c:v>4.2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DAA-4603-A666-F98787D1CF6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0.9</c:v>
                </c:pt>
                <c:pt idx="1">
                  <c:v>2.5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DAA-4603-A666-F98787D1CF6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1.7</c:v>
                </c:pt>
                <c:pt idx="1">
                  <c:v>1.7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DAA-4603-A666-F98787D1CF6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DAA-4603-A666-F98787D1CF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7094400"/>
        <c:axId val="67104768"/>
      </c:barChart>
      <c:catAx>
        <c:axId val="67094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1047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10476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09440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1.9</c:v>
                </c:pt>
                <c:pt idx="1">
                  <c:v>0.4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D1-43CD-9148-A65FB62CECB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0.8</c:v>
                </c:pt>
                <c:pt idx="1">
                  <c:v>3.4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D1-43CD-9148-A65FB62CECB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1.8</c:v>
                </c:pt>
                <c:pt idx="1">
                  <c:v>0.4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5D1-43CD-9148-A65FB62CECB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0.7</c:v>
                </c:pt>
                <c:pt idx="1">
                  <c:v>4.3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5D1-43CD-9148-A65FB62CECB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</c:v>
                </c:pt>
                <c:pt idx="1">
                  <c:v>5.9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5D1-43CD-9148-A65FB62CECB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0.5</c:v>
                </c:pt>
                <c:pt idx="1">
                  <c:v>2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5D1-43CD-9148-A65FB62CECB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5D1-43CD-9148-A65FB62CEC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7116032"/>
        <c:axId val="67124608"/>
      </c:barChart>
      <c:catAx>
        <c:axId val="67116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1246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12460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11603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9A2-4983-87F9-08D43CE8140C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Cigarettes</c:v>
                </c:pt>
                <c:pt idx="4">
                  <c:v>Binge Drinking</c:v>
                </c:pt>
                <c:pt idx="5">
                  <c:v>Depressants</c:v>
                </c:pt>
                <c:pt idx="6">
                  <c:v>Over-the-Counter Drugs</c:v>
                </c:pt>
                <c:pt idx="7">
                  <c:v>Prescription Pain Relievers</c:v>
                </c:pt>
                <c:pt idx="8">
                  <c:v>Synthetic Marijuana*</c:v>
                </c:pt>
                <c:pt idx="9">
                  <c:v>Prescription Amphetamines</c:v>
                </c:pt>
                <c:pt idx="10">
                  <c:v>Inhalants</c:v>
                </c:pt>
                <c:pt idx="11">
                  <c:v>Cocaine or Crack Cocaine</c:v>
                </c:pt>
                <c:pt idx="12">
                  <c:v>Methamphetamine</c:v>
                </c:pt>
                <c:pt idx="13">
                  <c:v>LSD, PCP or Mushrooms</c:v>
                </c:pt>
                <c:pt idx="14">
                  <c:v>Club Drugs</c:v>
                </c:pt>
                <c:pt idx="15">
                  <c:v>Steroids (without a doctor’s order)</c:v>
                </c:pt>
                <c:pt idx="16">
                  <c:v>Heroin</c:v>
                </c:pt>
                <c:pt idx="17">
                  <c:v>Flakka*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21.4</c:v>
                </c:pt>
                <c:pt idx="1">
                  <c:v>12.9</c:v>
                </c:pt>
                <c:pt idx="2">
                  <c:v>12.5</c:v>
                </c:pt>
                <c:pt idx="3">
                  <c:v>10.1</c:v>
                </c:pt>
                <c:pt idx="4">
                  <c:v>8.8000000000000007</c:v>
                </c:pt>
                <c:pt idx="5">
                  <c:v>3.1</c:v>
                </c:pt>
                <c:pt idx="6">
                  <c:v>2.9</c:v>
                </c:pt>
                <c:pt idx="7">
                  <c:v>1.7</c:v>
                </c:pt>
                <c:pt idx="8">
                  <c:v>1.7</c:v>
                </c:pt>
                <c:pt idx="9">
                  <c:v>1.3</c:v>
                </c:pt>
                <c:pt idx="10">
                  <c:v>1.3</c:v>
                </c:pt>
                <c:pt idx="11">
                  <c:v>0.7</c:v>
                </c:pt>
                <c:pt idx="12">
                  <c:v>0.4</c:v>
                </c:pt>
                <c:pt idx="13">
                  <c:v>0.2</c:v>
                </c:pt>
                <c:pt idx="14">
                  <c:v>0.2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A2-4983-87F9-08D43CE814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7544448"/>
        <c:axId val="97670656"/>
      </c:barChart>
      <c:catAx>
        <c:axId val="97544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6706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67065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5444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15.1</c:v>
                </c:pt>
                <c:pt idx="1">
                  <c:v>7</c:v>
                </c:pt>
                <c:pt idx="2">
                  <c:v>12.8</c:v>
                </c:pt>
                <c:pt idx="3">
                  <c:v>27.6</c:v>
                </c:pt>
                <c:pt idx="4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E9-4586-A11D-15881682808D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E9-4586-A11D-1588168280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8888064"/>
        <c:axId val="68889600"/>
      </c:barChart>
      <c:catAx>
        <c:axId val="68888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8896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88960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8880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8.1999999999999993</c:v>
                </c:pt>
                <c:pt idx="1">
                  <c:v>5.8</c:v>
                </c:pt>
                <c:pt idx="2">
                  <c:v>1.2</c:v>
                </c:pt>
                <c:pt idx="3">
                  <c:v>1.5</c:v>
                </c:pt>
                <c:pt idx="4">
                  <c:v>0.6</c:v>
                </c:pt>
                <c:pt idx="5">
                  <c:v>10.1</c:v>
                </c:pt>
                <c:pt idx="6">
                  <c:v>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94-491E-A5BD-022E151578E9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94-491E-A5BD-022E151578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9022464"/>
        <c:axId val="69024000"/>
      </c:barChart>
      <c:catAx>
        <c:axId val="69022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0240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02400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02246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11.5</c:v>
                </c:pt>
                <c:pt idx="1">
                  <c:v>23.1</c:v>
                </c:pt>
                <c:pt idx="2">
                  <c:v>42.8</c:v>
                </c:pt>
                <c:pt idx="3">
                  <c:v>7.9</c:v>
                </c:pt>
                <c:pt idx="4">
                  <c:v>7.9</c:v>
                </c:pt>
                <c:pt idx="5">
                  <c:v>14</c:v>
                </c:pt>
                <c:pt idx="6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38-4BA1-9808-F072C8B14077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12.2</c:v>
                </c:pt>
                <c:pt idx="1">
                  <c:v>7.2</c:v>
                </c:pt>
                <c:pt idx="2">
                  <c:v>22.7</c:v>
                </c:pt>
                <c:pt idx="3">
                  <c:v>6.4</c:v>
                </c:pt>
                <c:pt idx="4">
                  <c:v>3.6</c:v>
                </c:pt>
                <c:pt idx="5">
                  <c:v>7.3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38-4BA1-9808-F072C8B140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9038080"/>
        <c:axId val="69040000"/>
      </c:barChart>
      <c:catAx>
        <c:axId val="69038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0400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04000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03808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3.8</c:v>
                </c:pt>
                <c:pt idx="1">
                  <c:v>20.5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1D-4BEA-99E5-21078FC8DE6B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1D-4BEA-99E5-21078FC8DE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9903488"/>
        <c:axId val="89906176"/>
      </c:barChart>
      <c:catAx>
        <c:axId val="89903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9061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990617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90348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58</c:v>
                </c:pt>
                <c:pt idx="1">
                  <c:v>59</c:v>
                </c:pt>
                <c:pt idx="2">
                  <c:v>56</c:v>
                </c:pt>
                <c:pt idx="3">
                  <c:v>48</c:v>
                </c:pt>
                <c:pt idx="4">
                  <c:v>67</c:v>
                </c:pt>
                <c:pt idx="5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15-4690-B0AA-5F9FCB7C5631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D15-4690-B0AA-5F9FCB7C56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0129152"/>
        <c:axId val="90130688"/>
      </c:barChart>
      <c:catAx>
        <c:axId val="9012915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13068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013068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12915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43</c:v>
                </c:pt>
                <c:pt idx="1">
                  <c:v>48</c:v>
                </c:pt>
                <c:pt idx="2">
                  <c:v>38</c:v>
                </c:pt>
                <c:pt idx="3">
                  <c:v>35</c:v>
                </c:pt>
                <c:pt idx="4">
                  <c:v>34</c:v>
                </c:pt>
                <c:pt idx="5">
                  <c:v>41</c:v>
                </c:pt>
                <c:pt idx="6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C1-46EF-88E6-03F6A4556677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C1-46EF-88E6-03F6A45566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7463680"/>
        <c:axId val="98231808"/>
      </c:barChart>
      <c:catAx>
        <c:axId val="9746368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23180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823180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46368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43</c:v>
                </c:pt>
                <c:pt idx="1">
                  <c:v>51</c:v>
                </c:pt>
                <c:pt idx="2">
                  <c:v>34</c:v>
                </c:pt>
                <c:pt idx="3">
                  <c:v>36</c:v>
                </c:pt>
                <c:pt idx="4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CD-475B-9DF4-5611E4FB4CA5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CD-475B-9DF4-5611E4FB4C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8582528"/>
        <c:axId val="98585216"/>
      </c:barChart>
      <c:catAx>
        <c:axId val="9858252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58521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858521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58252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79</c:v>
                </c:pt>
                <c:pt idx="1">
                  <c:v>58</c:v>
                </c:pt>
                <c:pt idx="2">
                  <c:v>55</c:v>
                </c:pt>
                <c:pt idx="3">
                  <c:v>68</c:v>
                </c:pt>
                <c:pt idx="4">
                  <c:v>66</c:v>
                </c:pt>
                <c:pt idx="5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AE-4A50-9DDD-5AFAEF794106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6AE-4A50-9DDD-5AFAEF7941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8929664"/>
        <c:axId val="98994048"/>
      </c:barChart>
      <c:catAx>
        <c:axId val="9892966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99404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899404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92966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58</c:v>
                </c:pt>
                <c:pt idx="1">
                  <c:v>49</c:v>
                </c:pt>
                <c:pt idx="2">
                  <c:v>38</c:v>
                </c:pt>
                <c:pt idx="3">
                  <c:v>30</c:v>
                </c:pt>
                <c:pt idx="4">
                  <c:v>59</c:v>
                </c:pt>
                <c:pt idx="5">
                  <c:v>38</c:v>
                </c:pt>
                <c:pt idx="6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F9-4BAE-A618-F2C16BC6403F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F9-4BAE-A618-F2C16BC640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9109504"/>
        <c:axId val="99152640"/>
      </c:barChart>
      <c:catAx>
        <c:axId val="9910950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15264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915264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10950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43</c:v>
                </c:pt>
                <c:pt idx="1">
                  <c:v>56</c:v>
                </c:pt>
                <c:pt idx="2">
                  <c:v>35</c:v>
                </c:pt>
                <c:pt idx="3">
                  <c:v>42</c:v>
                </c:pt>
                <c:pt idx="4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01-400E-9EE0-6EB55CD3F804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01-400E-9EE0-6EB55CD3F8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9158272"/>
        <c:axId val="99168640"/>
      </c:barChart>
      <c:catAx>
        <c:axId val="9915827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16864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916864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15827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19.2</c:v>
                </c:pt>
                <c:pt idx="1">
                  <c:v>41.9</c:v>
                </c:pt>
                <c:pt idx="2">
                  <c:v>31.8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EB-4884-9056-D676846C491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21.8</c:v>
                </c:pt>
                <c:pt idx="1">
                  <c:v>44.1</c:v>
                </c:pt>
                <c:pt idx="2">
                  <c:v>34.6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EB-4884-9056-D676846C491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22.3</c:v>
                </c:pt>
                <c:pt idx="1">
                  <c:v>41.1</c:v>
                </c:pt>
                <c:pt idx="2">
                  <c:v>32.799999999999997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B-4884-9056-D676846C491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18.3</c:v>
                </c:pt>
                <c:pt idx="1">
                  <c:v>33.1</c:v>
                </c:pt>
                <c:pt idx="2">
                  <c:v>26.1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DEB-4884-9056-D676846C491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10.7</c:v>
                </c:pt>
                <c:pt idx="1">
                  <c:v>25.1</c:v>
                </c:pt>
                <c:pt idx="2">
                  <c:v>18.399999999999999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DEB-4884-9056-D676846C491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9.5</c:v>
                </c:pt>
                <c:pt idx="1">
                  <c:v>30.6</c:v>
                </c:pt>
                <c:pt idx="2">
                  <c:v>21.4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DEB-4884-9056-D676846C491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DEB-4884-9056-D676846C49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7964032"/>
        <c:axId val="97965568"/>
      </c:barChart>
      <c:catAx>
        <c:axId val="97964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9655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96556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9640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13.3</c:v>
                </c:pt>
                <c:pt idx="1">
                  <c:v>27.3</c:v>
                </c:pt>
                <c:pt idx="2">
                  <c:v>21.3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E9-4EAD-865E-67C8F703037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10.6</c:v>
                </c:pt>
                <c:pt idx="1">
                  <c:v>27.2</c:v>
                </c:pt>
                <c:pt idx="2">
                  <c:v>20.2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E9-4EAD-865E-67C8F703037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9.4</c:v>
                </c:pt>
                <c:pt idx="1">
                  <c:v>21.1</c:v>
                </c:pt>
                <c:pt idx="2">
                  <c:v>15.9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1E9-4EAD-865E-67C8F703037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9.6999999999999993</c:v>
                </c:pt>
                <c:pt idx="1">
                  <c:v>18.8</c:v>
                </c:pt>
                <c:pt idx="2">
                  <c:v>14.5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1E9-4EAD-865E-67C8F703037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2.9</c:v>
                </c:pt>
                <c:pt idx="1">
                  <c:v>9.6999999999999993</c:v>
                </c:pt>
                <c:pt idx="2">
                  <c:v>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1E9-4EAD-865E-67C8F703037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5.5</c:v>
                </c:pt>
                <c:pt idx="1">
                  <c:v>11.3</c:v>
                </c:pt>
                <c:pt idx="2">
                  <c:v>8.8000000000000007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1E9-4EAD-865E-67C8F703037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1E9-4EAD-865E-67C8F70303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8567296"/>
        <c:axId val="98579584"/>
      </c:barChart>
      <c:catAx>
        <c:axId val="98567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5795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579584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5672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31.8</c:v>
                </c:pt>
                <c:pt idx="1">
                  <c:v>34.6</c:v>
                </c:pt>
                <c:pt idx="2">
                  <c:v>32.799999999999997</c:v>
                </c:pt>
                <c:pt idx="3">
                  <c:v>26.1</c:v>
                </c:pt>
                <c:pt idx="4">
                  <c:v>18.399999999999999</c:v>
                </c:pt>
                <c:pt idx="5">
                  <c:v>21.4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5BB-4414-A21F-8248E43312D1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21.3</c:v>
                </c:pt>
                <c:pt idx="1">
                  <c:v>20.2</c:v>
                </c:pt>
                <c:pt idx="2">
                  <c:v>15.9</c:v>
                </c:pt>
                <c:pt idx="3">
                  <c:v>14.5</c:v>
                </c:pt>
                <c:pt idx="4">
                  <c:v>6.6</c:v>
                </c:pt>
                <c:pt idx="5">
                  <c:v>8.8000000000000007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5BB-4414-A21F-8248E43312D1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38.700000000000003</c:v>
                </c:pt>
                <c:pt idx="1">
                  <c:v>32.5</c:v>
                </c:pt>
                <c:pt idx="2">
                  <c:v>33.799999999999997</c:v>
                </c:pt>
                <c:pt idx="3">
                  <c:v>23.9</c:v>
                </c:pt>
                <c:pt idx="4">
                  <c:v>21.2</c:v>
                </c:pt>
                <c:pt idx="5">
                  <c:v>29.1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5BB-4414-A21F-8248E43312D1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43.3</c:v>
                </c:pt>
                <c:pt idx="1">
                  <c:v>44.2</c:v>
                </c:pt>
                <c:pt idx="2">
                  <c:v>43.3</c:v>
                </c:pt>
                <c:pt idx="3">
                  <c:v>40.700000000000003</c:v>
                </c:pt>
                <c:pt idx="4">
                  <c:v>42.3</c:v>
                </c:pt>
                <c:pt idx="5">
                  <c:v>45.9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5BB-4414-A21F-8248E43312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768768"/>
        <c:axId val="98801536"/>
      </c:lineChart>
      <c:catAx>
        <c:axId val="98768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8015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80153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7687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5.3</c:v>
                </c:pt>
                <c:pt idx="1">
                  <c:v>0</c:v>
                </c:pt>
                <c:pt idx="2">
                  <c:v>0</c:v>
                </c:pt>
                <c:pt idx="3">
                  <c:v>17.399999999999999</c:v>
                </c:pt>
                <c:pt idx="4">
                  <c:v>45.7</c:v>
                </c:pt>
                <c:pt idx="5">
                  <c:v>0</c:v>
                </c:pt>
                <c:pt idx="6">
                  <c:v>6.3</c:v>
                </c:pt>
                <c:pt idx="7">
                  <c:v>25.2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3C-44F5-9648-DD38E2496DAD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3C-44F5-9648-DD38E2496D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8190080"/>
        <c:axId val="98192000"/>
      </c:barChart>
      <c:catAx>
        <c:axId val="98190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1920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19200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19008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28.5</c:v>
                </c:pt>
                <c:pt idx="1">
                  <c:v>40.799999999999997</c:v>
                </c:pt>
                <c:pt idx="2">
                  <c:v>1.7</c:v>
                </c:pt>
                <c:pt idx="3">
                  <c:v>1.3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27.6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B5-43CE-8353-722CEF436810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B5-43CE-8353-722CEF4368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5595264"/>
        <c:axId val="67016576"/>
      </c:barChart>
      <c:catAx>
        <c:axId val="65595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0165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01657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59526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11</c:v>
                </c:pt>
                <c:pt idx="1">
                  <c:v>18.8</c:v>
                </c:pt>
                <c:pt idx="2">
                  <c:v>15.7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C0-467C-A69D-7520BD91B2E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6.3</c:v>
                </c:pt>
                <c:pt idx="1">
                  <c:v>21</c:v>
                </c:pt>
                <c:pt idx="2">
                  <c:v>14.8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C0-467C-A69D-7520BD91B2E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4.7</c:v>
                </c:pt>
                <c:pt idx="1">
                  <c:v>13.8</c:v>
                </c:pt>
                <c:pt idx="2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1C0-467C-A69D-7520BD91B2E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6.8</c:v>
                </c:pt>
                <c:pt idx="1">
                  <c:v>16.5</c:v>
                </c:pt>
                <c:pt idx="2">
                  <c:v>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1C0-467C-A69D-7520BD91B2E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3.7</c:v>
                </c:pt>
                <c:pt idx="1">
                  <c:v>8.3000000000000007</c:v>
                </c:pt>
                <c:pt idx="2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1C0-467C-A69D-7520BD91B2E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5.2</c:v>
                </c:pt>
                <c:pt idx="1">
                  <c:v>14</c:v>
                </c:pt>
                <c:pt idx="2">
                  <c:v>10.1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1C0-467C-A69D-7520BD91B2E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1C0-467C-A69D-7520BD91B2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37558528"/>
        <c:axId val="37651584"/>
      </c:barChart>
      <c:catAx>
        <c:axId val="37558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76515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765158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755852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15.7</c:v>
                </c:pt>
                <c:pt idx="1">
                  <c:v>14.8</c:v>
                </c:pt>
                <c:pt idx="2">
                  <c:v>9.6999999999999993</c:v>
                </c:pt>
                <c:pt idx="3">
                  <c:v>11.9</c:v>
                </c:pt>
                <c:pt idx="4">
                  <c:v>6.1</c:v>
                </c:pt>
                <c:pt idx="5">
                  <c:v>10.1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7B5-45F0-B358-2BD2C80D771F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34.1</c:v>
                </c:pt>
                <c:pt idx="1">
                  <c:v>31.7</c:v>
                </c:pt>
                <c:pt idx="2">
                  <c:v>28</c:v>
                </c:pt>
                <c:pt idx="3">
                  <c:v>24.2</c:v>
                </c:pt>
                <c:pt idx="4">
                  <c:v>18.399999999999999</c:v>
                </c:pt>
                <c:pt idx="5">
                  <c:v>23.5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7B5-45F0-B358-2BD2C80D771F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61.5</c:v>
                </c:pt>
                <c:pt idx="1">
                  <c:v>63.4</c:v>
                </c:pt>
                <c:pt idx="2">
                  <c:v>66.2</c:v>
                </c:pt>
                <c:pt idx="3">
                  <c:v>61.9</c:v>
                </c:pt>
                <c:pt idx="4">
                  <c:v>60.1</c:v>
                </c:pt>
                <c:pt idx="5">
                  <c:v>65.8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7B5-45F0-B358-2BD2C80D77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508096"/>
        <c:axId val="65510016"/>
      </c:lineChart>
      <c:catAx>
        <c:axId val="65508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510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51001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5080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Calhoun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Calhoun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654101"/>
              </p:ext>
            </p:extLst>
          </p:nvPr>
        </p:nvGraphicFramePr>
        <p:xfrm>
          <a:off x="381000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061846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Calhoun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Calhoun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185141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Calhoun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Calhoun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52929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Calhoun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Calhoun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Calhoun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142518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295301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Calhoun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Calhoun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86986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Calhoun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Calhoun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Calhoun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8817475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14723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Calhoun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Calhoun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659231"/>
              </p:ext>
            </p:extLst>
          </p:nvPr>
        </p:nvGraphicFramePr>
        <p:xfrm>
          <a:off x="385762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Calhoun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Calhoun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440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7.5 percentage points for M.S. prevalence rates and 7.1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Calhoun County, past-30-day alcohol use was reported at 21.4%,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21.3% in 2006 to 8.8%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15.7% in 2006 to 10.1%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18.2% of high school students have ridden in a car with a driver who was under the influence of alcohol, and 25.2%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34355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Calhoun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Calhoun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77536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Calhoun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Calhoun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371533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Calhoun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Calhoun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27489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Calhoun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Calhoun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659912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Calhoun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Calhoun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217973"/>
              </p:ext>
            </p:extLst>
          </p:nvPr>
        </p:nvGraphicFramePr>
        <p:xfrm>
          <a:off x="397714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Calhoun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Calhoun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Calhoun County, 7.0%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4.9% in 2006 to 1.3%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4.9% in 2012 to 1.7%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2.6%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98468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Calhoun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Calhoun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28387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Calhoun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79179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Calhoun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Calhoun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Calhoun County, prevalence rates for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(1.5%),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(1.2%),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(0.6%)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(10.1%)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(8.2%).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Calhoun County, 24.6% of students have been socially bullied, 10.0% have been physically bullied, and 6.8%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3.8% of students have belonged to a gang, and 2.1%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71601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Calhoun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Calhoun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97387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Calhoun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Calhoun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461547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Calhoun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Calhoun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33087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Calhoun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Calhoun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372755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Calhoun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Calhoun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Calhoun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69077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336703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Calhoun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Calhoun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(48%)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(58%) and </a:t>
            </a:r>
            <a:r>
              <a:rPr lang="en-US" sz="2800" i="1" dirty="0">
                <a:latin typeface="Gill Sans MT" pitchFamily="34" charset="0"/>
              </a:rPr>
              <a:t>Family Opportunities for Prosocial Involvement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(48%)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Perceived Availability of Handguns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>
                <a:latin typeface="Gill Sans MT" pitchFamily="34" charset="0"/>
              </a:rPr>
              <a:t>Community Disorganization </a:t>
            </a:r>
            <a:r>
              <a:rPr lang="en-US" sz="2800">
                <a:latin typeface="Gill Sans MT" pitchFamily="34" charset="0"/>
              </a:rPr>
              <a:t>(58</a:t>
            </a:r>
            <a:r>
              <a:rPr lang="en-US" sz="2800" dirty="0">
                <a:latin typeface="Gill Sans MT" pitchFamily="34" charset="0"/>
              </a:rPr>
              <a:t>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Calhoun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10439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44.3% for lifetime use and 21.4% for past-30-day use, alcohol is the most commonly used drug among Calhoun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(29.5% lifetime and 12.9% past-30-day) and marijuana (25.4% lifetime and 12.5%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18.7%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10.1% for cigarettes to 0.0% for heroin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37914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Calhoun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Calhoun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056552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Calhoun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Calhoun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9148</TotalTime>
  <Words>1360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Calhoun County PowerPoint</dc:title>
  <dc:creator>Bert Rothenbach</dc:creator>
  <cp:lastModifiedBy>VanDyke, Misty N</cp:lastModifiedBy>
  <cp:revision>338</cp:revision>
  <dcterms:created xsi:type="dcterms:W3CDTF">2010-11-20T14:45:41Z</dcterms:created>
  <dcterms:modified xsi:type="dcterms:W3CDTF">2025-06-23T15:25:46Z</dcterms:modified>
</cp:coreProperties>
</file>