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oward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Depressants</c:v>
                </c:pt>
                <c:pt idx="8">
                  <c:v>Prescription Pain Relievers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Needle to Inject Illegal Drugs*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Flakka*</c:v>
                </c:pt>
                <c:pt idx="18">
                  <c:v>Methamphetamine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38.1</c:v>
                </c:pt>
                <c:pt idx="1">
                  <c:v>22.4</c:v>
                </c:pt>
                <c:pt idx="2">
                  <c:v>19</c:v>
                </c:pt>
                <c:pt idx="3">
                  <c:v>11.3</c:v>
                </c:pt>
                <c:pt idx="4">
                  <c:v>9.5</c:v>
                </c:pt>
                <c:pt idx="5">
                  <c:v>5.0999999999999996</c:v>
                </c:pt>
                <c:pt idx="6">
                  <c:v>4.7</c:v>
                </c:pt>
                <c:pt idx="7">
                  <c:v>4.2</c:v>
                </c:pt>
                <c:pt idx="8">
                  <c:v>3.7</c:v>
                </c:pt>
                <c:pt idx="9">
                  <c:v>3.1</c:v>
                </c:pt>
                <c:pt idx="10">
                  <c:v>2.7</c:v>
                </c:pt>
                <c:pt idx="11">
                  <c:v>2.2999999999999998</c:v>
                </c:pt>
                <c:pt idx="12">
                  <c:v>1.7</c:v>
                </c:pt>
                <c:pt idx="13">
                  <c:v>1.2</c:v>
                </c:pt>
                <c:pt idx="14">
                  <c:v>0.5</c:v>
                </c:pt>
                <c:pt idx="15">
                  <c:v>0.4</c:v>
                </c:pt>
                <c:pt idx="16">
                  <c:v>0.4</c:v>
                </c:pt>
                <c:pt idx="17">
                  <c:v>0.4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86-4DB0-AAD6-482F48F6A1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863488"/>
        <c:axId val="46887296"/>
      </c:barChart>
      <c:catAx>
        <c:axId val="4686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887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68872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8634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22.4</c:v>
                </c:pt>
                <c:pt idx="1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3B-4466-BBE3-EF9DBB0BBC3D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3B-4466-BBE3-EF9DBB0BBC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6912640"/>
        <c:axId val="57468416"/>
      </c:barChart>
      <c:catAx>
        <c:axId val="4691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468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4684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9126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2.5</c:v>
                </c:pt>
                <c:pt idx="1">
                  <c:v>11.4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C7-42C5-9068-3918F62978F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3.5</c:v>
                </c:pt>
                <c:pt idx="1">
                  <c:v>14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C7-42C5-9068-3918F62978F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4.3</c:v>
                </c:pt>
                <c:pt idx="1">
                  <c:v>15.3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C7-42C5-9068-3918F62978F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3.7</c:v>
                </c:pt>
                <c:pt idx="1">
                  <c:v>19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C7-42C5-9068-3918F62978F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16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6C7-42C5-9068-3918F62978F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</c:v>
                </c:pt>
                <c:pt idx="1">
                  <c:v>16.7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C7-42C5-9068-3918F62978F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6C7-42C5-9068-3918F62978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009664"/>
        <c:axId val="59033472"/>
      </c:barChart>
      <c:catAx>
        <c:axId val="5900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033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03347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0096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7.3</c:v>
                </c:pt>
                <c:pt idx="1">
                  <c:v>9.4</c:v>
                </c:pt>
                <c:pt idx="2">
                  <c:v>10.6</c:v>
                </c:pt>
                <c:pt idx="3">
                  <c:v>12.5</c:v>
                </c:pt>
                <c:pt idx="4">
                  <c:v>11</c:v>
                </c:pt>
                <c:pt idx="5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1F-49B8-958E-5B057C68A277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9.4</c:v>
                </c:pt>
                <c:pt idx="1">
                  <c:v>8.1</c:v>
                </c:pt>
                <c:pt idx="2">
                  <c:v>8</c:v>
                </c:pt>
                <c:pt idx="3">
                  <c:v>9.6999999999999993</c:v>
                </c:pt>
                <c:pt idx="4">
                  <c:v>8.3000000000000007</c:v>
                </c:pt>
                <c:pt idx="5">
                  <c:v>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1F-49B8-958E-5B057C68A277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36.1</c:v>
                </c:pt>
                <c:pt idx="1">
                  <c:v>31.4</c:v>
                </c:pt>
                <c:pt idx="2">
                  <c:v>30.6</c:v>
                </c:pt>
                <c:pt idx="3">
                  <c:v>25.7</c:v>
                </c:pt>
                <c:pt idx="4">
                  <c:v>25.9</c:v>
                </c:pt>
                <c:pt idx="5">
                  <c:v>21.7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91F-49B8-958E-5B057C68A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007360"/>
        <c:axId val="59071488"/>
      </c:lineChart>
      <c:catAx>
        <c:axId val="59007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071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07148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0073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</c:v>
                </c:pt>
                <c:pt idx="1">
                  <c:v>6.3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3E-4B5E-85FE-D134629AA48D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3E-4B5E-85FE-D134629AA4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103872"/>
        <c:axId val="59149312"/>
      </c:barChart>
      <c:catAx>
        <c:axId val="59103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49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14931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038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18.399999999999999</c:v>
                </c:pt>
                <c:pt idx="1">
                  <c:v>27</c:v>
                </c:pt>
                <c:pt idx="2">
                  <c:v>7</c:v>
                </c:pt>
                <c:pt idx="3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80-48F3-A792-93C684EB5AF4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14.8</c:v>
                </c:pt>
                <c:pt idx="1">
                  <c:v>22.2</c:v>
                </c:pt>
                <c:pt idx="2">
                  <c:v>5.9</c:v>
                </c:pt>
                <c:pt idx="3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80-48F3-A792-93C684EB5AF4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14.5</c:v>
                </c:pt>
                <c:pt idx="1">
                  <c:v>22.7</c:v>
                </c:pt>
                <c:pt idx="2">
                  <c:v>4.7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80-48F3-A792-93C684EB5AF4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80-48F3-A792-93C684EB5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263616"/>
        <c:axId val="59281792"/>
      </c:barChart>
      <c:catAx>
        <c:axId val="5926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281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28179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26361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5.9</c:v>
                </c:pt>
                <c:pt idx="1">
                  <c:v>1.9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DA-4C52-859C-B7B18260D98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5.4</c:v>
                </c:pt>
                <c:pt idx="1">
                  <c:v>2.2999999999999998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DA-4C52-859C-B7B18260D98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3.7</c:v>
                </c:pt>
                <c:pt idx="1">
                  <c:v>1.4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DA-4C52-859C-B7B18260D98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3.6</c:v>
                </c:pt>
                <c:pt idx="1">
                  <c:v>2.1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DA-4C52-859C-B7B18260D98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3.3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DA-4C52-859C-B7B18260D98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1.1000000000000001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A-4C52-859C-B7B18260D98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DDA-4C52-859C-B7B18260D9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304960"/>
        <c:axId val="88411136"/>
      </c:barChart>
      <c:catAx>
        <c:axId val="59304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411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4111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3049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1.3</c:v>
                </c:pt>
                <c:pt idx="1">
                  <c:v>2.1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22-45E4-B8A4-A62ACCC197DB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</c:v>
                </c:pt>
                <c:pt idx="1">
                  <c:v>2.6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22-45E4-B8A4-A62ACCC197DB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</c:v>
                </c:pt>
                <c:pt idx="1">
                  <c:v>2.8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22-45E4-B8A4-A62ACCC197DB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22-45E4-B8A4-A62ACCC197DB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22-45E4-B8A4-A62ACCC197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295616"/>
        <c:axId val="59297152"/>
      </c:barChart>
      <c:catAx>
        <c:axId val="59295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297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2971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2956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0.9</c:v>
                </c:pt>
                <c:pt idx="1">
                  <c:v>2.1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D5-437C-A1A3-C007D24EC68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0.5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D5-437C-A1A3-C007D24EC68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0.4</c:v>
                </c:pt>
                <c:pt idx="1">
                  <c:v>1.4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D5-437C-A1A3-C007D24EC68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0.5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D5-437C-A1A3-C007D24EC68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</c:v>
                </c:pt>
                <c:pt idx="1">
                  <c:v>1.6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D5-437C-A1A3-C007D24EC68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0.7</c:v>
                </c:pt>
                <c:pt idx="1">
                  <c:v>1.4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1D5-437C-A1A3-C007D24EC68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1D5-437C-A1A3-C007D24EC6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285696"/>
        <c:axId val="60287232"/>
      </c:barChart>
      <c:catAx>
        <c:axId val="60285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287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2872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2856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1.8</c:v>
                </c:pt>
                <c:pt idx="1">
                  <c:v>2.2000000000000002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AD-40DD-B320-44B47BFCEE3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1.7</c:v>
                </c:pt>
                <c:pt idx="1">
                  <c:v>2.2999999999999998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AD-40DD-B320-44B47BFCEE3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1.5</c:v>
                </c:pt>
                <c:pt idx="1">
                  <c:v>1.6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AD-40DD-B320-44B47BFCEE3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1.2</c:v>
                </c:pt>
                <c:pt idx="1">
                  <c:v>2.2000000000000002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DAD-40DD-B320-44B47BFCEE3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1.3</c:v>
                </c:pt>
                <c:pt idx="1">
                  <c:v>2.5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DAD-40DD-B320-44B47BFCEE3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</c:v>
                </c:pt>
                <c:pt idx="1">
                  <c:v>1.3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DAD-40DD-B320-44B47BFCEE3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DAD-40DD-B320-44B47BFCEE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269312"/>
        <c:axId val="60271232"/>
      </c:barChart>
      <c:catAx>
        <c:axId val="60269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271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2712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26931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0.8</c:v>
                </c:pt>
                <c:pt idx="1">
                  <c:v>0.4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C7-4A3F-9407-82A2A606382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0.5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C7-4A3F-9407-82A2A606382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0.2</c:v>
                </c:pt>
                <c:pt idx="1">
                  <c:v>0.7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C7-4A3F-9407-82A2A606382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0.5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C7-4A3F-9407-82A2A606382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0.6</c:v>
                </c:pt>
                <c:pt idx="1">
                  <c:v>1.3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C7-4A3F-9407-82A2A606382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0.4</c:v>
                </c:pt>
                <c:pt idx="1">
                  <c:v>2.4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AC7-4A3F-9407-82A2A606382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AC7-4A3F-9407-82A2A60638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716928"/>
        <c:axId val="63471616"/>
      </c:barChart>
      <c:catAx>
        <c:axId val="60716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471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4716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169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29-40BD-A81D-F493BF14AC7B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Over-the-Counter Drugs</c:v>
                </c:pt>
                <c:pt idx="5">
                  <c:v>Cigarettes</c:v>
                </c:pt>
                <c:pt idx="6">
                  <c:v>Prescription Amphetamines</c:v>
                </c:pt>
                <c:pt idx="7">
                  <c:v>Prescription Pain Relievers</c:v>
                </c:pt>
                <c:pt idx="8">
                  <c:v>Inhalants</c:v>
                </c:pt>
                <c:pt idx="9">
                  <c:v>Depressants</c:v>
                </c:pt>
                <c:pt idx="10">
                  <c:v>LSD, PCP or Mushrooms</c:v>
                </c:pt>
                <c:pt idx="11">
                  <c:v>Synthetic Marijuana*</c:v>
                </c:pt>
                <c:pt idx="12">
                  <c:v>Cocaine or Crack Cocaine</c:v>
                </c:pt>
                <c:pt idx="13">
                  <c:v>Heroin</c:v>
                </c:pt>
                <c:pt idx="14">
                  <c:v>Club Drugs</c:v>
                </c:pt>
                <c:pt idx="15">
                  <c:v>Steroids (without a doctor’s order)</c:v>
                </c:pt>
                <c:pt idx="16">
                  <c:v>Methamphetamine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18.3</c:v>
                </c:pt>
                <c:pt idx="1">
                  <c:v>11.2</c:v>
                </c:pt>
                <c:pt idx="2">
                  <c:v>7.6</c:v>
                </c:pt>
                <c:pt idx="3">
                  <c:v>6.7</c:v>
                </c:pt>
                <c:pt idx="4">
                  <c:v>2.2000000000000002</c:v>
                </c:pt>
                <c:pt idx="5">
                  <c:v>2.2000000000000002</c:v>
                </c:pt>
                <c:pt idx="6">
                  <c:v>1.6</c:v>
                </c:pt>
                <c:pt idx="7">
                  <c:v>1.6</c:v>
                </c:pt>
                <c:pt idx="8">
                  <c:v>1.6</c:v>
                </c:pt>
                <c:pt idx="9">
                  <c:v>1.2</c:v>
                </c:pt>
                <c:pt idx="10">
                  <c:v>0.9</c:v>
                </c:pt>
                <c:pt idx="11">
                  <c:v>0.5</c:v>
                </c:pt>
                <c:pt idx="12">
                  <c:v>0.4</c:v>
                </c:pt>
                <c:pt idx="13">
                  <c:v>0.3</c:v>
                </c:pt>
                <c:pt idx="14">
                  <c:v>0.3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29-40BD-A81D-F493BF14AC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4698624"/>
        <c:axId val="44741376"/>
      </c:barChart>
      <c:catAx>
        <c:axId val="4469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741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7413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6986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15.1</c:v>
                </c:pt>
                <c:pt idx="1">
                  <c:v>7.1</c:v>
                </c:pt>
                <c:pt idx="2">
                  <c:v>10.3</c:v>
                </c:pt>
                <c:pt idx="3">
                  <c:v>25.2</c:v>
                </c:pt>
                <c:pt idx="4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83-48F8-8C7D-DC74C301C38C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83-48F8-8C7D-DC74C301C3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728832"/>
        <c:axId val="60730368"/>
      </c:barChart>
      <c:catAx>
        <c:axId val="60728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30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7303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288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3.6</c:v>
                </c:pt>
                <c:pt idx="1">
                  <c:v>3.3</c:v>
                </c:pt>
                <c:pt idx="2">
                  <c:v>1.5</c:v>
                </c:pt>
                <c:pt idx="3">
                  <c:v>1.7</c:v>
                </c:pt>
                <c:pt idx="4">
                  <c:v>0.8</c:v>
                </c:pt>
                <c:pt idx="5">
                  <c:v>7.2</c:v>
                </c:pt>
                <c:pt idx="6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65-4253-BC67-BC12751C6A56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65-4253-BC67-BC12751C6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746368"/>
        <c:axId val="63459712"/>
      </c:barChart>
      <c:catAx>
        <c:axId val="60746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459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45971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463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5.2</c:v>
                </c:pt>
                <c:pt idx="1">
                  <c:v>17.3</c:v>
                </c:pt>
                <c:pt idx="2">
                  <c:v>31.9</c:v>
                </c:pt>
                <c:pt idx="3">
                  <c:v>5.5</c:v>
                </c:pt>
                <c:pt idx="4">
                  <c:v>8.5</c:v>
                </c:pt>
                <c:pt idx="5">
                  <c:v>13.5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B0-478A-A037-959D522F8B28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5.4</c:v>
                </c:pt>
                <c:pt idx="1">
                  <c:v>7.9</c:v>
                </c:pt>
                <c:pt idx="2">
                  <c:v>21.3</c:v>
                </c:pt>
                <c:pt idx="3">
                  <c:v>7.5</c:v>
                </c:pt>
                <c:pt idx="4">
                  <c:v>5.5</c:v>
                </c:pt>
                <c:pt idx="5">
                  <c:v>10.7</c:v>
                </c:pt>
                <c:pt idx="6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B0-478A-A037-959D522F8B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492480"/>
        <c:axId val="63500288"/>
      </c:barChart>
      <c:catAx>
        <c:axId val="6349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00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50028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4924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3.1</c:v>
                </c:pt>
                <c:pt idx="1">
                  <c:v>16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49-43AF-91D3-B2BA67A62A67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49-43AF-91D3-B2BA67A62A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495552"/>
        <c:axId val="63504384"/>
      </c:barChart>
      <c:catAx>
        <c:axId val="6349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04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50438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4955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45</c:v>
                </c:pt>
                <c:pt idx="1">
                  <c:v>57</c:v>
                </c:pt>
                <c:pt idx="2">
                  <c:v>52</c:v>
                </c:pt>
                <c:pt idx="3">
                  <c:v>54</c:v>
                </c:pt>
                <c:pt idx="4">
                  <c:v>47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38-4F2C-91F0-BBF5A9A30BB7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38-4F2C-91F0-BBF5A9A30B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564032"/>
        <c:axId val="63870464"/>
      </c:barChart>
      <c:catAx>
        <c:axId val="635640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704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8704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640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42</c:v>
                </c:pt>
                <c:pt idx="1">
                  <c:v>58</c:v>
                </c:pt>
                <c:pt idx="2">
                  <c:v>37</c:v>
                </c:pt>
                <c:pt idx="3">
                  <c:v>35</c:v>
                </c:pt>
                <c:pt idx="4">
                  <c:v>19</c:v>
                </c:pt>
                <c:pt idx="5">
                  <c:v>45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FF-41A1-ABD5-7B555B94E555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FF-41A1-ABD5-7B555B94E5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868928"/>
        <c:axId val="63872000"/>
      </c:barChart>
      <c:catAx>
        <c:axId val="638689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720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8720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689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45</c:v>
                </c:pt>
                <c:pt idx="1">
                  <c:v>53</c:v>
                </c:pt>
                <c:pt idx="2">
                  <c:v>38</c:v>
                </c:pt>
                <c:pt idx="3">
                  <c:v>30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DD-4AD6-9EF5-A51CE7F6F07F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D-4AD6-9EF5-A51CE7F6F0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551360"/>
        <c:axId val="63859328"/>
      </c:barChart>
      <c:catAx>
        <c:axId val="635513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593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8593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513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71</c:v>
                </c:pt>
                <c:pt idx="1">
                  <c:v>60</c:v>
                </c:pt>
                <c:pt idx="2">
                  <c:v>59</c:v>
                </c:pt>
                <c:pt idx="3">
                  <c:v>65</c:v>
                </c:pt>
                <c:pt idx="4">
                  <c:v>55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F3-4952-BD6A-AE16A30424F4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F3-4952-BD6A-AE16A30424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170496"/>
        <c:axId val="88172800"/>
      </c:barChart>
      <c:catAx>
        <c:axId val="881704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1728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1728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1704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55</c:v>
                </c:pt>
                <c:pt idx="2">
                  <c:v>30</c:v>
                </c:pt>
                <c:pt idx="3">
                  <c:v>22</c:v>
                </c:pt>
                <c:pt idx="4">
                  <c:v>32</c:v>
                </c:pt>
                <c:pt idx="5">
                  <c:v>41</c:v>
                </c:pt>
                <c:pt idx="6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96-4B77-A016-133F0606293D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96-4B77-A016-133F060629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865216"/>
        <c:axId val="63867520"/>
      </c:barChart>
      <c:catAx>
        <c:axId val="638652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675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8675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652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58</c:v>
                </c:pt>
                <c:pt idx="2">
                  <c:v>34</c:v>
                </c:pt>
                <c:pt idx="3">
                  <c:v>36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54-4E3F-B9F4-A8F4CA6104F3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54-4E3F-B9F4-A8F4CA6104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888384"/>
        <c:axId val="88200320"/>
      </c:barChart>
      <c:catAx>
        <c:axId val="638883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2003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2003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883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18.7</c:v>
                </c:pt>
                <c:pt idx="1">
                  <c:v>34.1</c:v>
                </c:pt>
                <c:pt idx="2">
                  <c:v>27.1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54-4094-BC97-19864A36A22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16.8</c:v>
                </c:pt>
                <c:pt idx="1">
                  <c:v>37.299999999999997</c:v>
                </c:pt>
                <c:pt idx="2">
                  <c:v>28.3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54-4094-BC97-19864A36A22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14.8</c:v>
                </c:pt>
                <c:pt idx="1">
                  <c:v>34.1</c:v>
                </c:pt>
                <c:pt idx="2">
                  <c:v>25.9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54-4094-BC97-19864A36A22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11.2</c:v>
                </c:pt>
                <c:pt idx="1">
                  <c:v>31.3</c:v>
                </c:pt>
                <c:pt idx="2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54-4094-BC97-19864A36A22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23.6</c:v>
                </c:pt>
                <c:pt idx="2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54-4094-BC97-19864A36A22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8.6</c:v>
                </c:pt>
                <c:pt idx="1">
                  <c:v>24.5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454-4094-BC97-19864A36A22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454-4094-BC97-19864A36A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4829696"/>
        <c:axId val="44852352"/>
      </c:barChart>
      <c:catAx>
        <c:axId val="44829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852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8523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829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5.6</c:v>
                </c:pt>
                <c:pt idx="1">
                  <c:v>17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13-4033-9E6E-6A6106ACC71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</c:v>
                </c:pt>
                <c:pt idx="1">
                  <c:v>18.8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13-4033-9E6E-6A6106ACC71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16.8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13-4033-9E6E-6A6106ACC71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16.8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13-4033-9E6E-6A6106ACC71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3.5</c:v>
                </c:pt>
                <c:pt idx="1">
                  <c:v>12</c:v>
                </c:pt>
                <c:pt idx="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13-4033-9E6E-6A6106ACC71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</c:v>
                </c:pt>
                <c:pt idx="1">
                  <c:v>9.1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613-4033-9E6E-6A6106ACC71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613-4033-9E6E-6A6106ACC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4811776"/>
        <c:axId val="44813312"/>
      </c:barChart>
      <c:catAx>
        <c:axId val="44811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813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81331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8117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27.1</c:v>
                </c:pt>
                <c:pt idx="1">
                  <c:v>28.3</c:v>
                </c:pt>
                <c:pt idx="2">
                  <c:v>25.9</c:v>
                </c:pt>
                <c:pt idx="3">
                  <c:v>22.7</c:v>
                </c:pt>
                <c:pt idx="4">
                  <c:v>17.8</c:v>
                </c:pt>
                <c:pt idx="5">
                  <c:v>18.3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0E-4946-8211-B0C6213AF081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11.8</c:v>
                </c:pt>
                <c:pt idx="1">
                  <c:v>12.7</c:v>
                </c:pt>
                <c:pt idx="2">
                  <c:v>11.5</c:v>
                </c:pt>
                <c:pt idx="3">
                  <c:v>11.5</c:v>
                </c:pt>
                <c:pt idx="4">
                  <c:v>8.4</c:v>
                </c:pt>
                <c:pt idx="5">
                  <c:v>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0E-4946-8211-B0C6213AF081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40.1</c:v>
                </c:pt>
                <c:pt idx="1">
                  <c:v>31.8</c:v>
                </c:pt>
                <c:pt idx="2">
                  <c:v>24</c:v>
                </c:pt>
                <c:pt idx="3">
                  <c:v>25.5</c:v>
                </c:pt>
                <c:pt idx="4">
                  <c:v>21.9</c:v>
                </c:pt>
                <c:pt idx="5">
                  <c:v>16.5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0E-4946-8211-B0C6213AF081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44.5</c:v>
                </c:pt>
                <c:pt idx="1">
                  <c:v>45.6</c:v>
                </c:pt>
                <c:pt idx="2">
                  <c:v>46.3</c:v>
                </c:pt>
                <c:pt idx="3">
                  <c:v>43.8</c:v>
                </c:pt>
                <c:pt idx="4">
                  <c:v>45.6</c:v>
                </c:pt>
                <c:pt idx="5">
                  <c:v>42.4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F0E-4946-8211-B0C6213AF0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813696"/>
        <c:axId val="56053120"/>
      </c:lineChart>
      <c:catAx>
        <c:axId val="44813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053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0531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813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10.3</c:v>
                </c:pt>
                <c:pt idx="1">
                  <c:v>1.9</c:v>
                </c:pt>
                <c:pt idx="2">
                  <c:v>0.4</c:v>
                </c:pt>
                <c:pt idx="3">
                  <c:v>4.9000000000000004</c:v>
                </c:pt>
                <c:pt idx="4">
                  <c:v>52</c:v>
                </c:pt>
                <c:pt idx="5">
                  <c:v>0</c:v>
                </c:pt>
                <c:pt idx="6">
                  <c:v>12.6</c:v>
                </c:pt>
                <c:pt idx="7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D9-41A3-9BA6-5ED16677EDC1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D9-41A3-9BA6-5ED16677ED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4882176"/>
        <c:axId val="56161792"/>
      </c:barChart>
      <c:catAx>
        <c:axId val="44882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161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16179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88217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44.9</c:v>
                </c:pt>
                <c:pt idx="1">
                  <c:v>33</c:v>
                </c:pt>
                <c:pt idx="2">
                  <c:v>0.5</c:v>
                </c:pt>
                <c:pt idx="3">
                  <c:v>4.8</c:v>
                </c:pt>
                <c:pt idx="4">
                  <c:v>4</c:v>
                </c:pt>
                <c:pt idx="5">
                  <c:v>1.9</c:v>
                </c:pt>
                <c:pt idx="6">
                  <c:v>0</c:v>
                </c:pt>
                <c:pt idx="7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5-4C75-9CDB-D80F5929380C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05-4C75-9CDB-D80F59293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6762368"/>
        <c:axId val="56763904"/>
      </c:barChart>
      <c:catAx>
        <c:axId val="56762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763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7639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7623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2.5</c:v>
                </c:pt>
                <c:pt idx="1">
                  <c:v>7.8</c:v>
                </c:pt>
                <c:pt idx="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42-4753-89F7-EA64A0B4151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8.1999999999999993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42-4753-89F7-EA64A0B4151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1.5</c:v>
                </c:pt>
                <c:pt idx="1">
                  <c:v>6.2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42-4753-89F7-EA64A0B4151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2.1</c:v>
                </c:pt>
                <c:pt idx="1">
                  <c:v>5.3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42-4753-89F7-EA64A0B4151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</c:v>
                </c:pt>
                <c:pt idx="1">
                  <c:v>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42-4753-89F7-EA64A0B4151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0.7</c:v>
                </c:pt>
                <c:pt idx="1">
                  <c:v>3.2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142-4753-89F7-EA64A0B4151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42-4753-89F7-EA64A0B415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7407360"/>
        <c:axId val="57408896"/>
      </c:barChart>
      <c:catAx>
        <c:axId val="57407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408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40889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4073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5.4</c:v>
                </c:pt>
                <c:pt idx="1">
                  <c:v>5.6</c:v>
                </c:pt>
                <c:pt idx="2">
                  <c:v>4.2</c:v>
                </c:pt>
                <c:pt idx="3">
                  <c:v>3.9</c:v>
                </c:pt>
                <c:pt idx="4">
                  <c:v>2.7</c:v>
                </c:pt>
                <c:pt idx="5">
                  <c:v>2.2000000000000002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28-4F30-B79C-320B5207CA7E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19.3</c:v>
                </c:pt>
                <c:pt idx="1">
                  <c:v>14</c:v>
                </c:pt>
                <c:pt idx="2">
                  <c:v>9.4</c:v>
                </c:pt>
                <c:pt idx="3">
                  <c:v>9.8000000000000007</c:v>
                </c:pt>
                <c:pt idx="4">
                  <c:v>8.1</c:v>
                </c:pt>
                <c:pt idx="5">
                  <c:v>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128-4F30-B79C-320B5207CA7E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71.7</c:v>
                </c:pt>
                <c:pt idx="1">
                  <c:v>70.599999999999994</c:v>
                </c:pt>
                <c:pt idx="2">
                  <c:v>68.3</c:v>
                </c:pt>
                <c:pt idx="3">
                  <c:v>68.400000000000006</c:v>
                </c:pt>
                <c:pt idx="4">
                  <c:v>68.7</c:v>
                </c:pt>
                <c:pt idx="5">
                  <c:v>66.8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128-4F30-B79C-320B5207CA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456512"/>
        <c:axId val="57466880"/>
      </c:lineChart>
      <c:catAx>
        <c:axId val="57456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466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4668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4565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Broward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Broward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387514"/>
              </p:ext>
            </p:extLst>
          </p:nvPr>
        </p:nvGraphicFramePr>
        <p:xfrm>
          <a:off x="390525" y="13811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875868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Broward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073777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Broward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45871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Broward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Broward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29697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6002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Broward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49346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Broward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Broward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077813"/>
              </p:ext>
            </p:extLst>
          </p:nvPr>
        </p:nvGraphicFramePr>
        <p:xfrm>
          <a:off x="390525" y="1382713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07629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Broward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252308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Broward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Broward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1,359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4.9 percentage points for M.S. prevalence rates and 5.8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Broward County, past-30-day alcohol use was reported at 18.3%, matching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11.8% in 2006 to 6.7%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5.4% in 2006 to 2.2%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14.5% of high school students have ridden in a car with a driver who was under the influence of alcohol, and 22.7%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43314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Broward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8156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Broward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4522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Broward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98344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Broward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484428"/>
              </p:ext>
            </p:extLst>
          </p:nvPr>
        </p:nvGraphicFramePr>
        <p:xfrm>
          <a:off x="39119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Broward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82132"/>
              </p:ext>
            </p:extLst>
          </p:nvPr>
        </p:nvGraphicFramePr>
        <p:xfrm>
          <a:off x="37866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Broward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Broward County, 7.1%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3.7%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3.0% in 2012 to 0.5%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2044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Broward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080826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Broward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50683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Broward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Broward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(7.2%)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(4.9%).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Broward County, 25.7% of students have been socially bullied, 11.8% have been physically bullied, and 6.7%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3.1% of students have belonged to a gang, and 2.5%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709741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58024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77046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15861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36324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Broward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81663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39801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(59%),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(59%),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</a:t>
            </a:r>
            <a:r>
              <a:rPr lang="en-US" sz="2800">
                <a:latin typeface="Gill Sans MT" pitchFamily="34" charset="0"/>
              </a:rPr>
              <a:t>%) scales</a:t>
            </a:r>
            <a:r>
              <a:rPr lang="en-US" sz="2800" dirty="0">
                <a:latin typeface="Gill Sans MT" pitchFamily="34" charset="0"/>
              </a:rPr>
              <a:t>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Broward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07627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38.1% for lifetime use and 18.3% for past-30-day use, alcohol is the most commonly used drug among Broward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(22.4% lifetime and 7.6% past-30-day) and marijuana (19.0% lifetime and 11.2%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2.2% for cigarettes and over-the-counter drugs to 0.2% for methamphetamine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27053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Broward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124139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Broward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9163</TotalTime>
  <Words>1368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Broward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2025-06-23T15:22:01Z</dcterms:modified>
</cp:coreProperties>
</file>