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owa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38.1</c:v>
                </c:pt>
                <c:pt idx="1">
                  <c:v>22.4</c:v>
                </c:pt>
                <c:pt idx="2">
                  <c:v>19</c:v>
                </c:pt>
                <c:pt idx="3">
                  <c:v>11.3</c:v>
                </c:pt>
                <c:pt idx="4">
                  <c:v>9.5</c:v>
                </c:pt>
                <c:pt idx="5">
                  <c:v>5.0999999999999996</c:v>
                </c:pt>
                <c:pt idx="6">
                  <c:v>4.7</c:v>
                </c:pt>
                <c:pt idx="7">
                  <c:v>4.2</c:v>
                </c:pt>
                <c:pt idx="8">
                  <c:v>3.7</c:v>
                </c:pt>
                <c:pt idx="9">
                  <c:v>3.1</c:v>
                </c:pt>
                <c:pt idx="10">
                  <c:v>2.7</c:v>
                </c:pt>
                <c:pt idx="11">
                  <c:v>2.2999999999999998</c:v>
                </c:pt>
                <c:pt idx="12">
                  <c:v>1.7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6863488"/>
        <c:axId val="46887296"/>
      </c:barChart>
      <c:catAx>
        <c:axId val="4686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887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863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22.4</c:v>
                </c:pt>
                <c:pt idx="1">
                  <c:v>7.6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6912640"/>
        <c:axId val="57468416"/>
      </c:barChart>
      <c:catAx>
        <c:axId val="469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8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8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9126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14</c:v>
                </c:pt>
                <c:pt idx="2">
                  <c:v>9.4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3.7</c:v>
                </c:pt>
                <c:pt idx="1">
                  <c:v>19</c:v>
                </c:pt>
                <c:pt idx="2">
                  <c:v>12.5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</c:v>
                </c:pt>
                <c:pt idx="1">
                  <c:v>16.7</c:v>
                </c:pt>
                <c:pt idx="2">
                  <c:v>11.2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009664"/>
        <c:axId val="59033472"/>
      </c:barChart>
      <c:catAx>
        <c:axId val="5900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3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33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0966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7.3</c:v>
                </c:pt>
                <c:pt idx="1">
                  <c:v>9.4</c:v>
                </c:pt>
                <c:pt idx="2">
                  <c:v>10.6</c:v>
                </c:pt>
                <c:pt idx="3">
                  <c:v>12.5</c:v>
                </c:pt>
                <c:pt idx="4">
                  <c:v>11</c:v>
                </c:pt>
                <c:pt idx="5">
                  <c:v>11.2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9.4</c:v>
                </c:pt>
                <c:pt idx="1">
                  <c:v>8.1</c:v>
                </c:pt>
                <c:pt idx="2">
                  <c:v>8</c:v>
                </c:pt>
                <c:pt idx="3">
                  <c:v>9.6999999999999993</c:v>
                </c:pt>
                <c:pt idx="4">
                  <c:v>8.3000000000000007</c:v>
                </c:pt>
                <c:pt idx="5">
                  <c:v>9.5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30.6</c:v>
                </c:pt>
                <c:pt idx="3">
                  <c:v>25.7</c:v>
                </c:pt>
                <c:pt idx="4">
                  <c:v>25.9</c:v>
                </c:pt>
                <c:pt idx="5">
                  <c:v>21.7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07360"/>
        <c:axId val="59071488"/>
      </c:lineChart>
      <c:catAx>
        <c:axId val="590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71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714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07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03872"/>
        <c:axId val="59149312"/>
      </c:barChart>
      <c:catAx>
        <c:axId val="591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49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493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038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27</c:v>
                </c:pt>
                <c:pt idx="2">
                  <c:v>7</c:v>
                </c:pt>
                <c:pt idx="3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22.2</c:v>
                </c:pt>
                <c:pt idx="2">
                  <c:v>5.9</c:v>
                </c:pt>
                <c:pt idx="3">
                  <c:v>9.6999999999999993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14.5</c:v>
                </c:pt>
                <c:pt idx="1">
                  <c:v>22.7</c:v>
                </c:pt>
                <c:pt idx="2">
                  <c:v>4.7</c:v>
                </c:pt>
                <c:pt idx="3">
                  <c:v>10.199999999999999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263616"/>
        <c:axId val="59281792"/>
      </c:barChart>
      <c:catAx>
        <c:axId val="592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8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817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636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2.2999999999999998</c:v>
                </c:pt>
                <c:pt idx="2">
                  <c:v>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1.4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2.1</c:v>
                </c:pt>
                <c:pt idx="2">
                  <c:v>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04960"/>
        <c:axId val="88411136"/>
      </c:barChart>
      <c:catAx>
        <c:axId val="593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411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4111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049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295616"/>
        <c:axId val="59297152"/>
      </c:barChart>
      <c:catAx>
        <c:axId val="5929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97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297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95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85696"/>
        <c:axId val="60287232"/>
      </c:barChart>
      <c:catAx>
        <c:axId val="6028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87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87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856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269312"/>
        <c:axId val="60271232"/>
      </c:barChart>
      <c:catAx>
        <c:axId val="6026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7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271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2693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0716928"/>
        <c:axId val="63471616"/>
      </c:barChart>
      <c:catAx>
        <c:axId val="607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7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71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169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Over-the-Counter Drugs</c:v>
                </c:pt>
                <c:pt idx="5">
                  <c:v>Cigarettes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Heroin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11.2</c:v>
                </c:pt>
                <c:pt idx="2">
                  <c:v>7.6</c:v>
                </c:pt>
                <c:pt idx="3">
                  <c:v>6.7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1.2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0.3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4698624"/>
        <c:axId val="44741376"/>
      </c:barChart>
      <c:catAx>
        <c:axId val="4469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74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7413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698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7.1</c:v>
                </c:pt>
                <c:pt idx="2">
                  <c:v>10.3</c:v>
                </c:pt>
                <c:pt idx="3">
                  <c:v>25.2</c:v>
                </c:pt>
                <c:pt idx="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28832"/>
        <c:axId val="60730368"/>
      </c:barChart>
      <c:catAx>
        <c:axId val="607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30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07303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28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3.6</c:v>
                </c:pt>
                <c:pt idx="1">
                  <c:v>3.3</c:v>
                </c:pt>
                <c:pt idx="2">
                  <c:v>1.5</c:v>
                </c:pt>
                <c:pt idx="3">
                  <c:v>1.7</c:v>
                </c:pt>
                <c:pt idx="4">
                  <c:v>0.8</c:v>
                </c:pt>
                <c:pt idx="5">
                  <c:v>7.2</c:v>
                </c:pt>
                <c:pt idx="6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0746368"/>
        <c:axId val="63459712"/>
      </c:barChart>
      <c:catAx>
        <c:axId val="6074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59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4597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7463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17.3</c:v>
                </c:pt>
                <c:pt idx="2">
                  <c:v>31.9</c:v>
                </c:pt>
                <c:pt idx="3">
                  <c:v>5.5</c:v>
                </c:pt>
                <c:pt idx="4">
                  <c:v>8.5</c:v>
                </c:pt>
                <c:pt idx="5">
                  <c:v>13.5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5.4</c:v>
                </c:pt>
                <c:pt idx="1">
                  <c:v>7.9</c:v>
                </c:pt>
                <c:pt idx="2">
                  <c:v>21.3</c:v>
                </c:pt>
                <c:pt idx="3">
                  <c:v>7.5</c:v>
                </c:pt>
                <c:pt idx="4">
                  <c:v>5.5</c:v>
                </c:pt>
                <c:pt idx="5">
                  <c:v>10.7</c:v>
                </c:pt>
                <c:pt idx="6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492480"/>
        <c:axId val="63500288"/>
      </c:barChart>
      <c:catAx>
        <c:axId val="634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00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9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16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495552"/>
        <c:axId val="63504384"/>
      </c:barChart>
      <c:catAx>
        <c:axId val="6349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04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0438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495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57</c:v>
                </c:pt>
                <c:pt idx="2">
                  <c:v>52</c:v>
                </c:pt>
                <c:pt idx="3">
                  <c:v>54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564032"/>
        <c:axId val="63870464"/>
      </c:barChart>
      <c:catAx>
        <c:axId val="63564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0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70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4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35</c:v>
                </c:pt>
                <c:pt idx="4">
                  <c:v>19</c:v>
                </c:pt>
                <c:pt idx="5">
                  <c:v>45</c:v>
                </c:pt>
                <c:pt idx="6">
                  <c:v>37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68928"/>
        <c:axId val="63872000"/>
      </c:barChart>
      <c:catAx>
        <c:axId val="63868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7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7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8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38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551360"/>
        <c:axId val="63859328"/>
      </c:barChart>
      <c:catAx>
        <c:axId val="63551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593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593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51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60</c:v>
                </c:pt>
                <c:pt idx="2">
                  <c:v>59</c:v>
                </c:pt>
                <c:pt idx="3">
                  <c:v>65</c:v>
                </c:pt>
                <c:pt idx="4">
                  <c:v>55</c:v>
                </c:pt>
                <c:pt idx="5">
                  <c:v>59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8170496"/>
        <c:axId val="88172800"/>
      </c:barChart>
      <c:catAx>
        <c:axId val="8817049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728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1728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7049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30</c:v>
                </c:pt>
                <c:pt idx="3">
                  <c:v>22</c:v>
                </c:pt>
                <c:pt idx="4">
                  <c:v>32</c:v>
                </c:pt>
                <c:pt idx="5">
                  <c:v>41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65216"/>
        <c:axId val="63867520"/>
      </c:barChart>
      <c:catAx>
        <c:axId val="63865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86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65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34</c:v>
                </c:pt>
                <c:pt idx="3">
                  <c:v>36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88384"/>
        <c:axId val="88200320"/>
      </c:barChart>
      <c:catAx>
        <c:axId val="63888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003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82003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88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18.7</c:v>
                </c:pt>
                <c:pt idx="1">
                  <c:v>34.1</c:v>
                </c:pt>
                <c:pt idx="2">
                  <c:v>27.1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16.8</c:v>
                </c:pt>
                <c:pt idx="1">
                  <c:v>37.299999999999997</c:v>
                </c:pt>
                <c:pt idx="2">
                  <c:v>28.3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31.3</c:v>
                </c:pt>
                <c:pt idx="2">
                  <c:v>22.7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23.6</c:v>
                </c:pt>
                <c:pt idx="2">
                  <c:v>17.8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</c:v>
                </c:pt>
                <c:pt idx="1">
                  <c:v>24.5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829696"/>
        <c:axId val="44852352"/>
      </c:barChart>
      <c:catAx>
        <c:axId val="448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52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8523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2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18.8</c:v>
                </c:pt>
                <c:pt idx="2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3.5</c:v>
                </c:pt>
                <c:pt idx="1">
                  <c:v>12</c:v>
                </c:pt>
                <c:pt idx="2">
                  <c:v>8.4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9.1</c:v>
                </c:pt>
                <c:pt idx="2">
                  <c:v>6.7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4811776"/>
        <c:axId val="44813312"/>
      </c:barChart>
      <c:catAx>
        <c:axId val="4481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3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81331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1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27.1</c:v>
                </c:pt>
                <c:pt idx="1">
                  <c:v>28.3</c:v>
                </c:pt>
                <c:pt idx="2">
                  <c:v>25.9</c:v>
                </c:pt>
                <c:pt idx="3">
                  <c:v>22.7</c:v>
                </c:pt>
                <c:pt idx="4">
                  <c:v>17.8</c:v>
                </c:pt>
                <c:pt idx="5">
                  <c:v>18.3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11.8</c:v>
                </c:pt>
                <c:pt idx="1">
                  <c:v>12.7</c:v>
                </c:pt>
                <c:pt idx="2">
                  <c:v>11.5</c:v>
                </c:pt>
                <c:pt idx="3">
                  <c:v>11.5</c:v>
                </c:pt>
                <c:pt idx="4">
                  <c:v>8.4</c:v>
                </c:pt>
                <c:pt idx="5">
                  <c:v>6.7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40.1</c:v>
                </c:pt>
                <c:pt idx="1">
                  <c:v>31.8</c:v>
                </c:pt>
                <c:pt idx="2">
                  <c:v>24</c:v>
                </c:pt>
                <c:pt idx="3">
                  <c:v>25.5</c:v>
                </c:pt>
                <c:pt idx="4">
                  <c:v>21.9</c:v>
                </c:pt>
                <c:pt idx="5">
                  <c:v>16.5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44.5</c:v>
                </c:pt>
                <c:pt idx="1">
                  <c:v>45.6</c:v>
                </c:pt>
                <c:pt idx="2">
                  <c:v>46.3</c:v>
                </c:pt>
                <c:pt idx="3">
                  <c:v>43.8</c:v>
                </c:pt>
                <c:pt idx="4">
                  <c:v>45.6</c:v>
                </c:pt>
                <c:pt idx="5">
                  <c:v>42.4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813696"/>
        <c:axId val="56053120"/>
      </c:lineChart>
      <c:catAx>
        <c:axId val="448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05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053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13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10.3</c:v>
                </c:pt>
                <c:pt idx="1">
                  <c:v>1.9</c:v>
                </c:pt>
                <c:pt idx="2">
                  <c:v>0.4</c:v>
                </c:pt>
                <c:pt idx="3">
                  <c:v>4.9000000000000004</c:v>
                </c:pt>
                <c:pt idx="4">
                  <c:v>52</c:v>
                </c:pt>
                <c:pt idx="5">
                  <c:v>0</c:v>
                </c:pt>
                <c:pt idx="6">
                  <c:v>12.6</c:v>
                </c:pt>
                <c:pt idx="7">
                  <c:v>17.899999999999999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882176"/>
        <c:axId val="56161792"/>
      </c:barChart>
      <c:catAx>
        <c:axId val="44882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61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1617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8821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44.9</c:v>
                </c:pt>
                <c:pt idx="1">
                  <c:v>33</c:v>
                </c:pt>
                <c:pt idx="2">
                  <c:v>0.5</c:v>
                </c:pt>
                <c:pt idx="3">
                  <c:v>4.8</c:v>
                </c:pt>
                <c:pt idx="4">
                  <c:v>4</c:v>
                </c:pt>
                <c:pt idx="5">
                  <c:v>1.9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762368"/>
        <c:axId val="56763904"/>
      </c:barChart>
      <c:catAx>
        <c:axId val="5676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6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63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62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2.5</c:v>
                </c:pt>
                <c:pt idx="1">
                  <c:v>7.8</c:v>
                </c:pt>
                <c:pt idx="2">
                  <c:v>5.4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8.1999999999999993</c:v>
                </c:pt>
                <c:pt idx="2">
                  <c:v>5.6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1.5</c:v>
                </c:pt>
                <c:pt idx="1">
                  <c:v>6.2</c:v>
                </c:pt>
                <c:pt idx="2">
                  <c:v>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7407360"/>
        <c:axId val="57408896"/>
      </c:barChart>
      <c:catAx>
        <c:axId val="574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088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07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5.4</c:v>
                </c:pt>
                <c:pt idx="1">
                  <c:v>5.6</c:v>
                </c:pt>
                <c:pt idx="2">
                  <c:v>4.2</c:v>
                </c:pt>
                <c:pt idx="3">
                  <c:v>3.9</c:v>
                </c:pt>
                <c:pt idx="4">
                  <c:v>2.7</c:v>
                </c:pt>
                <c:pt idx="5">
                  <c:v>2.2000000000000002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19.3</c:v>
                </c:pt>
                <c:pt idx="1">
                  <c:v>14</c:v>
                </c:pt>
                <c:pt idx="2">
                  <c:v>9.4</c:v>
                </c:pt>
                <c:pt idx="3">
                  <c:v>9.8000000000000007</c:v>
                </c:pt>
                <c:pt idx="4">
                  <c:v>8.1</c:v>
                </c:pt>
                <c:pt idx="5">
                  <c:v>5.8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71.7</c:v>
                </c:pt>
                <c:pt idx="1">
                  <c:v>70.599999999999994</c:v>
                </c:pt>
                <c:pt idx="2">
                  <c:v>68.3</c:v>
                </c:pt>
                <c:pt idx="3">
                  <c:v>68.400000000000006</c:v>
                </c:pt>
                <c:pt idx="4">
                  <c:v>68.7</c:v>
                </c:pt>
                <c:pt idx="5">
                  <c:v>66.8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456512"/>
        <c:axId val="57466880"/>
      </c:lineChart>
      <c:catAx>
        <c:axId val="5745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74668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7456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Broward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87514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875868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73777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587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29697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600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49346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077813"/>
              </p:ext>
            </p:extLst>
          </p:nvPr>
        </p:nvGraphicFramePr>
        <p:xfrm>
          <a:off x="390525" y="1382713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07629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52308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1,359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18.3%, matching the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11.8%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43314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156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522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34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84428"/>
              </p:ext>
            </p:extLst>
          </p:nvPr>
        </p:nvGraphicFramePr>
        <p:xfrm>
          <a:off x="39119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2132"/>
              </p:ext>
            </p:extLst>
          </p:nvPr>
        </p:nvGraphicFramePr>
        <p:xfrm>
          <a:off x="37866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Broward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204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8082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06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7.2%)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(4.9%).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Broward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25.7%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11.8%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6.7%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3.1%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7097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8024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704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586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6324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166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980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Broward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45%)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47%)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(59%),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762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18.3%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Broward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(22.4%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and over-the-counter drugs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2705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12413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Broward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9163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2016-10-22T18:21:20Z</dcterms:modified>
</cp:coreProperties>
</file>