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Brevard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Cigarettes</c:v>
                </c:pt>
                <c:pt idx="4">
                  <c:v>Blacking Out from Drinking*</c:v>
                </c:pt>
                <c:pt idx="5">
                  <c:v>Inhalants</c:v>
                </c:pt>
                <c:pt idx="6">
                  <c:v>Synthetic Marijuana*</c:v>
                </c:pt>
                <c:pt idx="7">
                  <c:v>Depressants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Over-the-Counter Drugs</c:v>
                </c:pt>
                <c:pt idx="11">
                  <c:v>LSD, PCP or Mushrooms</c:v>
                </c:pt>
                <c:pt idx="12">
                  <c:v>Cocaine or Crack Cocaine</c:v>
                </c:pt>
                <c:pt idx="13">
                  <c:v>Club Drugs</c:v>
                </c:pt>
                <c:pt idx="14">
                  <c:v>Flakka*</c:v>
                </c:pt>
                <c:pt idx="15">
                  <c:v>Methamphetamine</c:v>
                </c:pt>
                <c:pt idx="16">
                  <c:v>Needle to Inject Illegal Drugs*</c:v>
                </c:pt>
                <c:pt idx="17">
                  <c:v>Steroids (without a doctor’s order)</c:v>
                </c:pt>
                <c:pt idx="18">
                  <c:v>Heroin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40</c:v>
                </c:pt>
                <c:pt idx="1">
                  <c:v>25.7</c:v>
                </c:pt>
                <c:pt idx="2">
                  <c:v>20.9</c:v>
                </c:pt>
                <c:pt idx="3">
                  <c:v>14.1</c:v>
                </c:pt>
                <c:pt idx="4">
                  <c:v>13.8</c:v>
                </c:pt>
                <c:pt idx="5">
                  <c:v>6.3</c:v>
                </c:pt>
                <c:pt idx="6">
                  <c:v>4.5999999999999996</c:v>
                </c:pt>
                <c:pt idx="7">
                  <c:v>3.9</c:v>
                </c:pt>
                <c:pt idx="8">
                  <c:v>3.4</c:v>
                </c:pt>
                <c:pt idx="9">
                  <c:v>3.4</c:v>
                </c:pt>
                <c:pt idx="10">
                  <c:v>3.3</c:v>
                </c:pt>
                <c:pt idx="11">
                  <c:v>3</c:v>
                </c:pt>
                <c:pt idx="12">
                  <c:v>1.3</c:v>
                </c:pt>
                <c:pt idx="13">
                  <c:v>1.3</c:v>
                </c:pt>
                <c:pt idx="14">
                  <c:v>1</c:v>
                </c:pt>
                <c:pt idx="15">
                  <c:v>0.7</c:v>
                </c:pt>
                <c:pt idx="16">
                  <c:v>0.6</c:v>
                </c:pt>
                <c:pt idx="17">
                  <c:v>0.6</c:v>
                </c:pt>
                <c:pt idx="18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047744"/>
        <c:axId val="64255104"/>
      </c:barChart>
      <c:catAx>
        <c:axId val="640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2551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255104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04774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25.7</c:v>
                </c:pt>
                <c:pt idx="1">
                  <c:v>9.1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6615936"/>
        <c:axId val="66624512"/>
      </c:barChart>
      <c:catAx>
        <c:axId val="666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24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2451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1593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5.5</c:v>
                </c:pt>
                <c:pt idx="1">
                  <c:v>13.8</c:v>
                </c:pt>
                <c:pt idx="2">
                  <c:v>10.199999999999999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3.7</c:v>
                </c:pt>
                <c:pt idx="1">
                  <c:v>17.8</c:v>
                </c:pt>
                <c:pt idx="2">
                  <c:v>11.8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19.600000000000001</c:v>
                </c:pt>
                <c:pt idx="2">
                  <c:v>13.5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4.3</c:v>
                </c:pt>
                <c:pt idx="1">
                  <c:v>19.399999999999999</c:v>
                </c:pt>
                <c:pt idx="2">
                  <c:v>13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4</c:v>
                </c:pt>
                <c:pt idx="1">
                  <c:v>17.7</c:v>
                </c:pt>
                <c:pt idx="2">
                  <c:v>12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2.1</c:v>
                </c:pt>
                <c:pt idx="1">
                  <c:v>13.7</c:v>
                </c:pt>
                <c:pt idx="2">
                  <c:v>8.9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370560"/>
        <c:axId val="84372096"/>
      </c:barChart>
      <c:catAx>
        <c:axId val="843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72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72096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7056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10.199999999999999</c:v>
                </c:pt>
                <c:pt idx="1">
                  <c:v>11.8</c:v>
                </c:pt>
                <c:pt idx="2">
                  <c:v>13.5</c:v>
                </c:pt>
                <c:pt idx="3">
                  <c:v>13</c:v>
                </c:pt>
                <c:pt idx="4">
                  <c:v>12</c:v>
                </c:pt>
                <c:pt idx="5">
                  <c:v>8.9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14.1</c:v>
                </c:pt>
                <c:pt idx="1">
                  <c:v>12.3</c:v>
                </c:pt>
                <c:pt idx="2">
                  <c:v>14</c:v>
                </c:pt>
                <c:pt idx="3">
                  <c:v>11.2</c:v>
                </c:pt>
                <c:pt idx="4">
                  <c:v>12</c:v>
                </c:pt>
                <c:pt idx="5">
                  <c:v>7.4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27.7</c:v>
                </c:pt>
                <c:pt idx="1">
                  <c:v>29.9</c:v>
                </c:pt>
                <c:pt idx="2">
                  <c:v>27.3</c:v>
                </c:pt>
                <c:pt idx="3">
                  <c:v>23.9</c:v>
                </c:pt>
                <c:pt idx="4">
                  <c:v>22.1</c:v>
                </c:pt>
                <c:pt idx="5">
                  <c:v>24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4682240"/>
        <c:axId val="83079552"/>
      </c:lineChart>
      <c:catAx>
        <c:axId val="646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79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79552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68224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4.5</c:v>
                </c:pt>
                <c:pt idx="1">
                  <c:v>7.3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365696"/>
        <c:axId val="84370176"/>
      </c:barChart>
      <c:catAx>
        <c:axId val="8436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70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3701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36569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22.2</c:v>
                </c:pt>
                <c:pt idx="1">
                  <c:v>26.7</c:v>
                </c:pt>
                <c:pt idx="2">
                  <c:v>7.2</c:v>
                </c:pt>
                <c:pt idx="3">
                  <c:v>11.5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19</c:v>
                </c:pt>
                <c:pt idx="1">
                  <c:v>21.7</c:v>
                </c:pt>
                <c:pt idx="2">
                  <c:v>8.1999999999999993</c:v>
                </c:pt>
                <c:pt idx="3">
                  <c:v>11.8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15.5</c:v>
                </c:pt>
                <c:pt idx="1">
                  <c:v>20.7</c:v>
                </c:pt>
                <c:pt idx="2">
                  <c:v>5.4</c:v>
                </c:pt>
                <c:pt idx="3">
                  <c:v>8.1999999999999993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4433152"/>
        <c:axId val="84446592"/>
      </c:barChart>
      <c:catAx>
        <c:axId val="84433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46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4659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3315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5.7</c:v>
                </c:pt>
                <c:pt idx="1">
                  <c:v>1.5</c:v>
                </c:pt>
                <c:pt idx="2">
                  <c:v>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5.6</c:v>
                </c:pt>
                <c:pt idx="1">
                  <c:v>2.1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3.9</c:v>
                </c:pt>
                <c:pt idx="1">
                  <c:v>2.2999999999999998</c:v>
                </c:pt>
                <c:pt idx="2">
                  <c:v>2.9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3.9</c:v>
                </c:pt>
                <c:pt idx="1">
                  <c:v>0.7</c:v>
                </c:pt>
                <c:pt idx="2">
                  <c:v>2.1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2.4</c:v>
                </c:pt>
                <c:pt idx="1">
                  <c:v>0.9</c:v>
                </c:pt>
                <c:pt idx="2">
                  <c:v>1.5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2</c:v>
                </c:pt>
                <c:pt idx="1">
                  <c:v>0.5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431616"/>
        <c:axId val="84474496"/>
      </c:barChart>
      <c:catAx>
        <c:axId val="844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74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7449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31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1.5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1.8</c:v>
                </c:pt>
                <c:pt idx="1">
                  <c:v>2.8</c:v>
                </c:pt>
                <c:pt idx="2">
                  <c:v>2.4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2.1</c:v>
                </c:pt>
                <c:pt idx="1">
                  <c:v>1.9</c:v>
                </c:pt>
                <c:pt idx="2">
                  <c:v>2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4437248"/>
        <c:axId val="84447616"/>
      </c:barChart>
      <c:catAx>
        <c:axId val="8443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4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444761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43724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1</c:v>
                </c:pt>
                <c:pt idx="1">
                  <c:v>2.9</c:v>
                </c:pt>
                <c:pt idx="2">
                  <c:v>2.1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0.9</c:v>
                </c:pt>
                <c:pt idx="1">
                  <c:v>5.6</c:v>
                </c:pt>
                <c:pt idx="2">
                  <c:v>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1.5</c:v>
                </c:pt>
                <c:pt idx="1">
                  <c:v>3.7</c:v>
                </c:pt>
                <c:pt idx="2">
                  <c:v>2.8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1.5</c:v>
                </c:pt>
                <c:pt idx="1">
                  <c:v>1.2</c:v>
                </c:pt>
                <c:pt idx="2">
                  <c:v>1.4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0.8</c:v>
                </c:pt>
                <c:pt idx="1">
                  <c:v>3.8</c:v>
                </c:pt>
                <c:pt idx="2">
                  <c:v>2.6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0.6</c:v>
                </c:pt>
                <c:pt idx="1">
                  <c:v>1.5</c:v>
                </c:pt>
                <c:pt idx="2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514496"/>
        <c:axId val="87540864"/>
      </c:barChart>
      <c:catAx>
        <c:axId val="87514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408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54086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1449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3.7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1.4</c:v>
                </c:pt>
                <c:pt idx="1">
                  <c:v>5.6</c:v>
                </c:pt>
                <c:pt idx="2">
                  <c:v>3.8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2.5</c:v>
                </c:pt>
                <c:pt idx="1">
                  <c:v>4.3</c:v>
                </c:pt>
                <c:pt idx="2">
                  <c:v>3.5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1.7</c:v>
                </c:pt>
                <c:pt idx="1">
                  <c:v>1.7</c:v>
                </c:pt>
                <c:pt idx="2">
                  <c:v>1.7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0.9</c:v>
                </c:pt>
                <c:pt idx="1">
                  <c:v>2.6</c:v>
                </c:pt>
                <c:pt idx="2">
                  <c:v>1.9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1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550208"/>
        <c:axId val="87755776"/>
      </c:barChart>
      <c:catAx>
        <c:axId val="87550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755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7755776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55020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0.8</c:v>
                </c:pt>
                <c:pt idx="1">
                  <c:v>1.5</c:v>
                </c:pt>
                <c:pt idx="2">
                  <c:v>1.2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0.5</c:v>
                </c:pt>
                <c:pt idx="1">
                  <c:v>2.2999999999999998</c:v>
                </c:pt>
                <c:pt idx="2">
                  <c:v>1.5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0.7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0.7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0.1</c:v>
                </c:pt>
                <c:pt idx="1">
                  <c:v>1.4</c:v>
                </c:pt>
                <c:pt idx="2">
                  <c:v>0.9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1.6</c:v>
                </c:pt>
                <c:pt idx="1">
                  <c:v>0.5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87866368"/>
        <c:axId val="102957824"/>
      </c:barChart>
      <c:catAx>
        <c:axId val="8786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9578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29578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786636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Alcohol</c:v>
                </c:pt>
                <c:pt idx="1">
                  <c:v>Vaporizer/E-Cigarette</c:v>
                </c:pt>
                <c:pt idx="2">
                  <c:v>Marijuana or Hashish</c:v>
                </c:pt>
                <c:pt idx="3">
                  <c:v>Binge Drinking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Depressants</c:v>
                </c:pt>
                <c:pt idx="7">
                  <c:v>Inhalants</c:v>
                </c:pt>
                <c:pt idx="8">
                  <c:v>Prescription Amphetamines</c:v>
                </c:pt>
                <c:pt idx="9">
                  <c:v>Prescription Pain Relievers</c:v>
                </c:pt>
                <c:pt idx="10">
                  <c:v>LSD, PCP or Mushrooms</c:v>
                </c:pt>
                <c:pt idx="11">
                  <c:v>Flakka*</c:v>
                </c:pt>
                <c:pt idx="12">
                  <c:v>Club Drugs</c:v>
                </c:pt>
                <c:pt idx="13">
                  <c:v>Synthetic Marijuana*</c:v>
                </c:pt>
                <c:pt idx="14">
                  <c:v>Cocaine or Crack Cocaine</c:v>
                </c:pt>
                <c:pt idx="15">
                  <c:v>Methamphetamine</c:v>
                </c:pt>
                <c:pt idx="16">
                  <c:v>Steroids (without a doctor’s order)</c:v>
                </c:pt>
                <c:pt idx="17">
                  <c:v>Heroin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16.2</c:v>
                </c:pt>
                <c:pt idx="1">
                  <c:v>9.1</c:v>
                </c:pt>
                <c:pt idx="2">
                  <c:v>8.9</c:v>
                </c:pt>
                <c:pt idx="3">
                  <c:v>6.6</c:v>
                </c:pt>
                <c:pt idx="4">
                  <c:v>2.8</c:v>
                </c:pt>
                <c:pt idx="5">
                  <c:v>2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1</c:v>
                </c:pt>
                <c:pt idx="9">
                  <c:v>0.9</c:v>
                </c:pt>
                <c:pt idx="10">
                  <c:v>0.8</c:v>
                </c:pt>
                <c:pt idx="11">
                  <c:v>0.5</c:v>
                </c:pt>
                <c:pt idx="12">
                  <c:v>0.4</c:v>
                </c:pt>
                <c:pt idx="13">
                  <c:v>0.4</c:v>
                </c:pt>
                <c:pt idx="14">
                  <c:v>0.3</c:v>
                </c:pt>
                <c:pt idx="15">
                  <c:v>0.3</c:v>
                </c:pt>
                <c:pt idx="16">
                  <c:v>0.2</c:v>
                </c:pt>
                <c:pt idx="17">
                  <c:v>0.1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64365696"/>
        <c:axId val="64367616"/>
      </c:barChart>
      <c:catAx>
        <c:axId val="6436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676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367616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65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11.8</c:v>
                </c:pt>
                <c:pt idx="1">
                  <c:v>4.7</c:v>
                </c:pt>
                <c:pt idx="2">
                  <c:v>10.3</c:v>
                </c:pt>
                <c:pt idx="3">
                  <c:v>21.9</c:v>
                </c:pt>
                <c:pt idx="4">
                  <c:v>6.2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3007360"/>
        <c:axId val="103008896"/>
      </c:barChart>
      <c:catAx>
        <c:axId val="103007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0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300889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007360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5.4</c:v>
                </c:pt>
                <c:pt idx="1">
                  <c:v>3.7</c:v>
                </c:pt>
                <c:pt idx="2">
                  <c:v>0.7</c:v>
                </c:pt>
                <c:pt idx="3">
                  <c:v>0.9</c:v>
                </c:pt>
                <c:pt idx="4">
                  <c:v>0.2</c:v>
                </c:pt>
                <c:pt idx="5">
                  <c:v>8.6999999999999993</c:v>
                </c:pt>
                <c:pt idx="6">
                  <c:v>4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824768"/>
        <c:axId val="97827456"/>
      </c:barChart>
      <c:catAx>
        <c:axId val="9782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274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782745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24768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8.1</c:v>
                </c:pt>
                <c:pt idx="1">
                  <c:v>19.5</c:v>
                </c:pt>
                <c:pt idx="2">
                  <c:v>36.299999999999997</c:v>
                </c:pt>
                <c:pt idx="3">
                  <c:v>8.1999999999999993</c:v>
                </c:pt>
                <c:pt idx="4">
                  <c:v>5.5</c:v>
                </c:pt>
                <c:pt idx="5">
                  <c:v>11.5</c:v>
                </c:pt>
                <c:pt idx="6">
                  <c:v>2.6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7.8</c:v>
                </c:pt>
                <c:pt idx="1">
                  <c:v>8.4</c:v>
                </c:pt>
                <c:pt idx="2">
                  <c:v>26</c:v>
                </c:pt>
                <c:pt idx="3">
                  <c:v>8.8000000000000007</c:v>
                </c:pt>
                <c:pt idx="4">
                  <c:v>4.0999999999999996</c:v>
                </c:pt>
                <c:pt idx="5">
                  <c:v>9.6999999999999993</c:v>
                </c:pt>
                <c:pt idx="6">
                  <c:v>3.7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7819648"/>
        <c:axId val="98316288"/>
      </c:barChart>
      <c:catAx>
        <c:axId val="978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16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3162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7819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2.4</c:v>
                </c:pt>
                <c:pt idx="1">
                  <c:v>16.399999999999999</c:v>
                </c:pt>
                <c:pt idx="2">
                  <c:v>0.8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317440"/>
        <c:axId val="98420224"/>
      </c:barChart>
      <c:catAx>
        <c:axId val="9831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2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42022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17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50</c:v>
                </c:pt>
                <c:pt idx="1">
                  <c:v>62</c:v>
                </c:pt>
                <c:pt idx="2">
                  <c:v>54</c:v>
                </c:pt>
                <c:pt idx="3">
                  <c:v>55</c:v>
                </c:pt>
                <c:pt idx="4">
                  <c:v>52</c:v>
                </c:pt>
                <c:pt idx="5">
                  <c:v>43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465664"/>
        <c:axId val="98580736"/>
      </c:barChart>
      <c:catAx>
        <c:axId val="98465664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07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807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65664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35</c:v>
                </c:pt>
                <c:pt idx="1">
                  <c:v>61</c:v>
                </c:pt>
                <c:pt idx="2">
                  <c:v>38</c:v>
                </c:pt>
                <c:pt idx="3">
                  <c:v>37</c:v>
                </c:pt>
                <c:pt idx="4">
                  <c:v>23</c:v>
                </c:pt>
                <c:pt idx="5">
                  <c:v>37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23072"/>
        <c:axId val="98348416"/>
      </c:barChart>
      <c:catAx>
        <c:axId val="983230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484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3484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230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41</c:v>
                </c:pt>
                <c:pt idx="1">
                  <c:v>50</c:v>
                </c:pt>
                <c:pt idx="2">
                  <c:v>36</c:v>
                </c:pt>
                <c:pt idx="3">
                  <c:v>30</c:v>
                </c:pt>
                <c:pt idx="4">
                  <c:v>22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46880"/>
        <c:axId val="103171584"/>
      </c:barChart>
      <c:catAx>
        <c:axId val="983468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1715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031715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468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73</c:v>
                </c:pt>
                <c:pt idx="1">
                  <c:v>59</c:v>
                </c:pt>
                <c:pt idx="2">
                  <c:v>60</c:v>
                </c:pt>
                <c:pt idx="3">
                  <c:v>66</c:v>
                </c:pt>
                <c:pt idx="4">
                  <c:v>66</c:v>
                </c:pt>
                <c:pt idx="5">
                  <c:v>51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05920"/>
        <c:axId val="98500608"/>
      </c:barChart>
      <c:catAx>
        <c:axId val="983059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0060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50060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059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40</c:v>
                </c:pt>
                <c:pt idx="1">
                  <c:v>53</c:v>
                </c:pt>
                <c:pt idx="2">
                  <c:v>35</c:v>
                </c:pt>
                <c:pt idx="3">
                  <c:v>27</c:v>
                </c:pt>
                <c:pt idx="4">
                  <c:v>38</c:v>
                </c:pt>
                <c:pt idx="5">
                  <c:v>36</c:v>
                </c:pt>
                <c:pt idx="6">
                  <c:v>32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330880"/>
        <c:axId val="98390784"/>
      </c:barChart>
      <c:catAx>
        <c:axId val="9833088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90784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390784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33088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41</c:v>
                </c:pt>
                <c:pt idx="1">
                  <c:v>55</c:v>
                </c:pt>
                <c:pt idx="2">
                  <c:v>31</c:v>
                </c:pt>
                <c:pt idx="3">
                  <c:v>35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98446720"/>
        <c:axId val="98493952"/>
      </c:barChart>
      <c:catAx>
        <c:axId val="98446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939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984939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446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16.600000000000001</c:v>
                </c:pt>
                <c:pt idx="1">
                  <c:v>46.4</c:v>
                </c:pt>
                <c:pt idx="2">
                  <c:v>33.9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14.7</c:v>
                </c:pt>
                <c:pt idx="1">
                  <c:v>43.8</c:v>
                </c:pt>
                <c:pt idx="2">
                  <c:v>31.4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15.4</c:v>
                </c:pt>
                <c:pt idx="1">
                  <c:v>36.9</c:v>
                </c:pt>
                <c:pt idx="2">
                  <c:v>27.8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11.3</c:v>
                </c:pt>
                <c:pt idx="1">
                  <c:v>36.4</c:v>
                </c:pt>
                <c:pt idx="2">
                  <c:v>25.8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7.6</c:v>
                </c:pt>
                <c:pt idx="1">
                  <c:v>26.5</c:v>
                </c:pt>
                <c:pt idx="2">
                  <c:v>18.399999999999999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7.4</c:v>
                </c:pt>
                <c:pt idx="1">
                  <c:v>22.2</c:v>
                </c:pt>
                <c:pt idx="2">
                  <c:v>16.2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4395136"/>
        <c:axId val="64496384"/>
      </c:barChart>
      <c:catAx>
        <c:axId val="6439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4963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49638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39513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6.4</c:v>
                </c:pt>
                <c:pt idx="1">
                  <c:v>23.4</c:v>
                </c:pt>
                <c:pt idx="2">
                  <c:v>16.100000000000001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4</c:v>
                </c:pt>
                <c:pt idx="1">
                  <c:v>24.1</c:v>
                </c:pt>
                <c:pt idx="2">
                  <c:v>15.5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6.2</c:v>
                </c:pt>
                <c:pt idx="1">
                  <c:v>18</c:v>
                </c:pt>
                <c:pt idx="2">
                  <c:v>13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</c:v>
                </c:pt>
                <c:pt idx="1">
                  <c:v>15.8</c:v>
                </c:pt>
                <c:pt idx="2">
                  <c:v>10.8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12.3</c:v>
                </c:pt>
                <c:pt idx="2">
                  <c:v>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1.8</c:v>
                </c:pt>
                <c:pt idx="1">
                  <c:v>9.9</c:v>
                </c:pt>
                <c:pt idx="2">
                  <c:v>6.6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46381696"/>
        <c:axId val="64591744"/>
      </c:barChart>
      <c:catAx>
        <c:axId val="46381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5917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4591744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638169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33.9</c:v>
                </c:pt>
                <c:pt idx="1">
                  <c:v>31.4</c:v>
                </c:pt>
                <c:pt idx="2">
                  <c:v>27.8</c:v>
                </c:pt>
                <c:pt idx="3">
                  <c:v>25.8</c:v>
                </c:pt>
                <c:pt idx="4">
                  <c:v>18.399999999999999</c:v>
                </c:pt>
                <c:pt idx="5">
                  <c:v>16.2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16.100000000000001</c:v>
                </c:pt>
                <c:pt idx="1">
                  <c:v>15.5</c:v>
                </c:pt>
                <c:pt idx="2">
                  <c:v>13</c:v>
                </c:pt>
                <c:pt idx="3">
                  <c:v>10.8</c:v>
                </c:pt>
                <c:pt idx="4">
                  <c:v>8</c:v>
                </c:pt>
                <c:pt idx="5">
                  <c:v>6.6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32.6</c:v>
                </c:pt>
                <c:pt idx="1">
                  <c:v>32</c:v>
                </c:pt>
                <c:pt idx="2">
                  <c:v>26.9</c:v>
                </c:pt>
                <c:pt idx="3">
                  <c:v>20.100000000000001</c:v>
                </c:pt>
                <c:pt idx="4">
                  <c:v>18.899999999999999</c:v>
                </c:pt>
                <c:pt idx="5">
                  <c:v>13.4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39.200000000000003</c:v>
                </c:pt>
                <c:pt idx="1">
                  <c:v>40.700000000000003</c:v>
                </c:pt>
                <c:pt idx="2">
                  <c:v>41.9</c:v>
                </c:pt>
                <c:pt idx="3">
                  <c:v>38.5</c:v>
                </c:pt>
                <c:pt idx="4">
                  <c:v>39.200000000000003</c:v>
                </c:pt>
                <c:pt idx="5">
                  <c:v>42.6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2789504"/>
        <c:axId val="82791424"/>
      </c:lineChart>
      <c:catAx>
        <c:axId val="827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914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791424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78950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10.8</c:v>
                </c:pt>
                <c:pt idx="1">
                  <c:v>0.5</c:v>
                </c:pt>
                <c:pt idx="2">
                  <c:v>1.2</c:v>
                </c:pt>
                <c:pt idx="3">
                  <c:v>17.2</c:v>
                </c:pt>
                <c:pt idx="4">
                  <c:v>40.200000000000003</c:v>
                </c:pt>
                <c:pt idx="5">
                  <c:v>0</c:v>
                </c:pt>
                <c:pt idx="6">
                  <c:v>9.9</c:v>
                </c:pt>
                <c:pt idx="7">
                  <c:v>20.3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82958976"/>
        <c:axId val="83039360"/>
      </c:barChart>
      <c:catAx>
        <c:axId val="8295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0393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30393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29589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24.9</c:v>
                </c:pt>
                <c:pt idx="1">
                  <c:v>45</c:v>
                </c:pt>
                <c:pt idx="2">
                  <c:v>0.6</c:v>
                </c:pt>
                <c:pt idx="3">
                  <c:v>0.5</c:v>
                </c:pt>
                <c:pt idx="4">
                  <c:v>9.3000000000000007</c:v>
                </c:pt>
                <c:pt idx="5">
                  <c:v>3</c:v>
                </c:pt>
                <c:pt idx="6">
                  <c:v>0</c:v>
                </c:pt>
                <c:pt idx="7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63253888"/>
        <c:axId val="66630784"/>
      </c:barChart>
      <c:catAx>
        <c:axId val="6325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30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30784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253888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4.5999999999999996</c:v>
                </c:pt>
                <c:pt idx="1">
                  <c:v>10</c:v>
                </c:pt>
                <c:pt idx="2">
                  <c:v>7.7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3.9</c:v>
                </c:pt>
                <c:pt idx="1">
                  <c:v>15.9</c:v>
                </c:pt>
                <c:pt idx="2">
                  <c:v>10.8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5.9</c:v>
                </c:pt>
                <c:pt idx="1">
                  <c:v>14.2</c:v>
                </c:pt>
                <c:pt idx="2">
                  <c:v>10.7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3.4</c:v>
                </c:pt>
                <c:pt idx="1">
                  <c:v>7.9</c:v>
                </c:pt>
                <c:pt idx="2">
                  <c:v>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1.9</c:v>
                </c:pt>
                <c:pt idx="1">
                  <c:v>9.6</c:v>
                </c:pt>
                <c:pt idx="2">
                  <c:v>6.3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1.8</c:v>
                </c:pt>
                <c:pt idx="1">
                  <c:v>3.5</c:v>
                </c:pt>
                <c:pt idx="2">
                  <c:v>2.8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66605440"/>
        <c:axId val="66606976"/>
      </c:barChart>
      <c:catAx>
        <c:axId val="6660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69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069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5440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7.7</c:v>
                </c:pt>
                <c:pt idx="1">
                  <c:v>10.8</c:v>
                </c:pt>
                <c:pt idx="2">
                  <c:v>10.7</c:v>
                </c:pt>
                <c:pt idx="3">
                  <c:v>6</c:v>
                </c:pt>
                <c:pt idx="4">
                  <c:v>6.3</c:v>
                </c:pt>
                <c:pt idx="5">
                  <c:v>2.8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22.4</c:v>
                </c:pt>
                <c:pt idx="1">
                  <c:v>22.9</c:v>
                </c:pt>
                <c:pt idx="2">
                  <c:v>17.100000000000001</c:v>
                </c:pt>
                <c:pt idx="3">
                  <c:v>13.5</c:v>
                </c:pt>
                <c:pt idx="4">
                  <c:v>16</c:v>
                </c:pt>
                <c:pt idx="5">
                  <c:v>8.9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70.900000000000006</c:v>
                </c:pt>
                <c:pt idx="1">
                  <c:v>71.900000000000006</c:v>
                </c:pt>
                <c:pt idx="2">
                  <c:v>67.7</c:v>
                </c:pt>
                <c:pt idx="3">
                  <c:v>73.900000000000006</c:v>
                </c:pt>
                <c:pt idx="4">
                  <c:v>72.7</c:v>
                </c:pt>
                <c:pt idx="5">
                  <c:v>74.7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603648"/>
        <c:axId val="66608512"/>
      </c:lineChart>
      <c:catAx>
        <c:axId val="6660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85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6660851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60364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Brevard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47690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516828"/>
              </p:ext>
            </p:extLst>
          </p:nvPr>
        </p:nvGraphicFramePr>
        <p:xfrm>
          <a:off x="366263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977017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55922"/>
              </p:ext>
            </p:extLst>
          </p:nvPr>
        </p:nvGraphicFramePr>
        <p:xfrm>
          <a:off x="37147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6398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52857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0600981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80851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052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5135664"/>
              </p:ext>
            </p:extLst>
          </p:nvPr>
        </p:nvGraphicFramePr>
        <p:xfrm>
          <a:off x="381000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1,435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Brevard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16.2%,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16.1%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6.6%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3682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18609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3021444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91374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538181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809421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Brevard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52179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32301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542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Brevard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(0.7%),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(0.9%),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(0.2%) </a:t>
            </a:r>
            <a:r>
              <a:rPr lang="en-US" sz="2700" dirty="0" smtClean="0">
                <a:latin typeface="Gill Sans MT"/>
              </a:rPr>
              <a:t>are </a:t>
            </a:r>
            <a:r>
              <a:rPr lang="en-US" sz="2700" dirty="0" smtClean="0">
                <a:latin typeface="Gill Sans MT"/>
              </a:rPr>
              <a:t>less than 1.0%.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(8.7%)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(5.4%).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Brevard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30.3%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13.3%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8.6%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2.4%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0.8%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9600845"/>
              </p:ext>
            </p:extLst>
          </p:nvPr>
        </p:nvGraphicFramePr>
        <p:xfrm>
          <a:off x="361950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8550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664050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90488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101272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7093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2797"/>
              </p:ext>
            </p:extLst>
          </p:nvPr>
        </p:nvGraphicFramePr>
        <p:xfrm>
          <a:off x="390525" y="16002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Brevard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</a:t>
            </a:r>
            <a:r>
              <a:rPr lang="en-US" sz="2800" dirty="0" smtClean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(43%) </a:t>
            </a:r>
            <a:r>
              <a:rPr lang="en-US" sz="2800" dirty="0" smtClean="0">
                <a:latin typeface="Gill Sans MT" pitchFamily="34" charset="0"/>
              </a:rPr>
              <a:t>and </a:t>
            </a:r>
            <a:r>
              <a:rPr lang="en-US" sz="2800" i="1" dirty="0" smtClean="0">
                <a:latin typeface="Gill Sans MT" pitchFamily="34" charset="0"/>
              </a:rPr>
              <a:t>Community </a:t>
            </a:r>
            <a:r>
              <a:rPr lang="en-US" sz="2800" i="1" dirty="0">
                <a:latin typeface="Gill Sans MT" pitchFamily="34" charset="0"/>
              </a:rPr>
              <a:t>Rewards for Prosocial Involvement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Religiosity </a:t>
            </a:r>
            <a:r>
              <a:rPr lang="en-US" sz="2800" dirty="0" smtClean="0">
                <a:latin typeface="Gill Sans MT" pitchFamily="34" charset="0"/>
              </a:rPr>
              <a:t>(51%)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59</a:t>
            </a:r>
            <a:r>
              <a:rPr lang="en-US" sz="2800" dirty="0" smtClean="0">
                <a:latin typeface="Gill Sans MT" pitchFamily="34" charset="0"/>
              </a:rPr>
              <a:t>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 smtClean="0">
                <a:latin typeface="Gill Sans MT" pitchFamily="34" charset="0"/>
              </a:rPr>
              <a:t>(61%) and </a:t>
            </a:r>
            <a:r>
              <a:rPr lang="en-US" sz="2800" i="1" dirty="0" smtClean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(55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(53%)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0564686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600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40.0%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16.2%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Brevard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(25.7%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9.1%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(20.9%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8.9%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13.8%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2.8%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0.1%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heroin.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247769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983003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Brevard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Brevard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9161</TotalTime>
  <Words>1324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338</cp:revision>
  <dcterms:created xsi:type="dcterms:W3CDTF">2010-11-20T14:45:41Z</dcterms:created>
  <dcterms:modified xsi:type="dcterms:W3CDTF">2016-10-22T17:45:51Z</dcterms:modified>
</cp:coreProperties>
</file>