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revard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Inhalants</c:v>
                </c:pt>
                <c:pt idx="6">
                  <c:v>Synthetic Marijuana*</c:v>
                </c:pt>
                <c:pt idx="7">
                  <c:v>Depressants</c:v>
                </c:pt>
                <c:pt idx="8">
                  <c:v>Prescription Amphetamines</c:v>
                </c:pt>
                <c:pt idx="9">
                  <c:v>Prescription Pain Relievers</c:v>
                </c:pt>
                <c:pt idx="10">
                  <c:v>Over-the-Counter Drugs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40</c:v>
                </c:pt>
                <c:pt idx="1">
                  <c:v>25.7</c:v>
                </c:pt>
                <c:pt idx="2">
                  <c:v>20.9</c:v>
                </c:pt>
                <c:pt idx="3">
                  <c:v>14.1</c:v>
                </c:pt>
                <c:pt idx="4">
                  <c:v>13.8</c:v>
                </c:pt>
                <c:pt idx="5">
                  <c:v>6.3</c:v>
                </c:pt>
                <c:pt idx="6">
                  <c:v>4.5999999999999996</c:v>
                </c:pt>
                <c:pt idx="7">
                  <c:v>3.9</c:v>
                </c:pt>
                <c:pt idx="8">
                  <c:v>3.4</c:v>
                </c:pt>
                <c:pt idx="9">
                  <c:v>3.4</c:v>
                </c:pt>
                <c:pt idx="10">
                  <c:v>3.3</c:v>
                </c:pt>
                <c:pt idx="11">
                  <c:v>3</c:v>
                </c:pt>
                <c:pt idx="12">
                  <c:v>1.3</c:v>
                </c:pt>
                <c:pt idx="13">
                  <c:v>1.3</c:v>
                </c:pt>
                <c:pt idx="14">
                  <c:v>1</c:v>
                </c:pt>
                <c:pt idx="15">
                  <c:v>0.7</c:v>
                </c:pt>
                <c:pt idx="16">
                  <c:v>0.6</c:v>
                </c:pt>
                <c:pt idx="17">
                  <c:v>0.6</c:v>
                </c:pt>
                <c:pt idx="18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D2-49E9-B3DD-26A5515C39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4047744"/>
        <c:axId val="64255104"/>
      </c:barChart>
      <c:catAx>
        <c:axId val="64047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255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25510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0477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25.7</c:v>
                </c:pt>
                <c:pt idx="1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6-4887-8A88-E017316175F4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96-4887-8A88-E017316175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615936"/>
        <c:axId val="66624512"/>
      </c:barChart>
      <c:catAx>
        <c:axId val="66615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245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62451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1593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5.5</c:v>
                </c:pt>
                <c:pt idx="1">
                  <c:v>13.8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8B-4334-870F-07F32A97DB1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3.7</c:v>
                </c:pt>
                <c:pt idx="1">
                  <c:v>17.8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8B-4334-870F-07F32A97DB1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19.600000000000001</c:v>
                </c:pt>
                <c:pt idx="2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8B-4334-870F-07F32A97DB1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4.3</c:v>
                </c:pt>
                <c:pt idx="1">
                  <c:v>19.399999999999999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8B-4334-870F-07F32A97DB1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</c:v>
                </c:pt>
                <c:pt idx="1">
                  <c:v>17.7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8B-4334-870F-07F32A97DB1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2.1</c:v>
                </c:pt>
                <c:pt idx="1">
                  <c:v>13.7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08B-4334-870F-07F32A97DB1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08B-4334-870F-07F32A97DB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4370560"/>
        <c:axId val="84372096"/>
      </c:barChart>
      <c:catAx>
        <c:axId val="84370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372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37209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3705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10.199999999999999</c:v>
                </c:pt>
                <c:pt idx="1">
                  <c:v>11.8</c:v>
                </c:pt>
                <c:pt idx="2">
                  <c:v>13.5</c:v>
                </c:pt>
                <c:pt idx="3">
                  <c:v>13</c:v>
                </c:pt>
                <c:pt idx="4">
                  <c:v>12</c:v>
                </c:pt>
                <c:pt idx="5">
                  <c:v>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8E9-4874-9A23-E798E05C39C5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14.1</c:v>
                </c:pt>
                <c:pt idx="1">
                  <c:v>12.3</c:v>
                </c:pt>
                <c:pt idx="2">
                  <c:v>14</c:v>
                </c:pt>
                <c:pt idx="3">
                  <c:v>11.2</c:v>
                </c:pt>
                <c:pt idx="4">
                  <c:v>12</c:v>
                </c:pt>
                <c:pt idx="5">
                  <c:v>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E9-4874-9A23-E798E05C39C5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27.7</c:v>
                </c:pt>
                <c:pt idx="1">
                  <c:v>29.9</c:v>
                </c:pt>
                <c:pt idx="2">
                  <c:v>27.3</c:v>
                </c:pt>
                <c:pt idx="3">
                  <c:v>23.9</c:v>
                </c:pt>
                <c:pt idx="4">
                  <c:v>22.1</c:v>
                </c:pt>
                <c:pt idx="5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8E9-4874-9A23-E798E05C39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682240"/>
        <c:axId val="83079552"/>
      </c:lineChart>
      <c:catAx>
        <c:axId val="64682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79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0795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6822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4.5</c:v>
                </c:pt>
                <c:pt idx="1">
                  <c:v>7.3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A2-461A-9C30-08F4185C064A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A2-461A-9C30-08F4185C06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4365696"/>
        <c:axId val="84370176"/>
      </c:barChart>
      <c:catAx>
        <c:axId val="8436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370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3701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36569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22.2</c:v>
                </c:pt>
                <c:pt idx="1">
                  <c:v>26.7</c:v>
                </c:pt>
                <c:pt idx="2">
                  <c:v>7.2</c:v>
                </c:pt>
                <c:pt idx="3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1C-4A03-B4F8-AB36C20618FE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</c:v>
                </c:pt>
                <c:pt idx="1">
                  <c:v>21.7</c:v>
                </c:pt>
                <c:pt idx="2">
                  <c:v>8.1999999999999993</c:v>
                </c:pt>
                <c:pt idx="3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1C-4A03-B4F8-AB36C20618FE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15.5</c:v>
                </c:pt>
                <c:pt idx="1">
                  <c:v>20.7</c:v>
                </c:pt>
                <c:pt idx="2">
                  <c:v>5.4</c:v>
                </c:pt>
                <c:pt idx="3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1C-4A03-B4F8-AB36C20618FE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1C-4A03-B4F8-AB36C20618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4433152"/>
        <c:axId val="84446592"/>
      </c:barChart>
      <c:catAx>
        <c:axId val="8443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46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44659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331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5.7</c:v>
                </c:pt>
                <c:pt idx="1">
                  <c:v>1.5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F1-46D1-85B9-1A829BFECEF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5.6</c:v>
                </c:pt>
                <c:pt idx="1">
                  <c:v>2.1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F1-46D1-85B9-1A829BFECEF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3.9</c:v>
                </c:pt>
                <c:pt idx="1">
                  <c:v>2.2999999999999998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F1-46D1-85B9-1A829BFECEF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3.9</c:v>
                </c:pt>
                <c:pt idx="1">
                  <c:v>0.7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AF1-46D1-85B9-1A829BFECEF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2.4</c:v>
                </c:pt>
                <c:pt idx="1">
                  <c:v>0.9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AF1-46D1-85B9-1A829BFECEF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</c:v>
                </c:pt>
                <c:pt idx="1">
                  <c:v>0.5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AF1-46D1-85B9-1A829BFECEF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AF1-46D1-85B9-1A829BFECE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4431616"/>
        <c:axId val="84474496"/>
      </c:barChart>
      <c:catAx>
        <c:axId val="84431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74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4744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3161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1.5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80-42E8-915E-5009C4A1FA54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1.8</c:v>
                </c:pt>
                <c:pt idx="1">
                  <c:v>2.8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80-42E8-915E-5009C4A1FA54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1.4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80-42E8-915E-5009C4A1FA54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2.1</c:v>
                </c:pt>
                <c:pt idx="1">
                  <c:v>1.9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80-42E8-915E-5009C4A1FA54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80-42E8-915E-5009C4A1FA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4437248"/>
        <c:axId val="84447616"/>
      </c:barChart>
      <c:catAx>
        <c:axId val="8443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47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44476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44372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</c:v>
                </c:pt>
                <c:pt idx="1">
                  <c:v>2.9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57-471A-BFB4-819D5DC7243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0.9</c:v>
                </c:pt>
                <c:pt idx="1">
                  <c:v>5.6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57-471A-BFB4-819D5DC7243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1.5</c:v>
                </c:pt>
                <c:pt idx="1">
                  <c:v>3.7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57-471A-BFB4-819D5DC7243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1.5</c:v>
                </c:pt>
                <c:pt idx="1">
                  <c:v>1.2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57-471A-BFB4-819D5DC7243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0.8</c:v>
                </c:pt>
                <c:pt idx="1">
                  <c:v>3.8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57-471A-BFB4-819D5DC7243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0.6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A57-471A-BFB4-819D5DC7243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57-471A-BFB4-819D5DC724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7514496"/>
        <c:axId val="87540864"/>
      </c:barChart>
      <c:catAx>
        <c:axId val="87514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5408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75408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5144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3.7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A9-400C-AF11-88009D3B21E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1.4</c:v>
                </c:pt>
                <c:pt idx="1">
                  <c:v>5.6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A9-400C-AF11-88009D3B21E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2.5</c:v>
                </c:pt>
                <c:pt idx="1">
                  <c:v>4.3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A9-400C-AF11-88009D3B21E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1.7</c:v>
                </c:pt>
                <c:pt idx="1">
                  <c:v>1.7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A9-400C-AF11-88009D3B21E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2.6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6A9-400C-AF11-88009D3B21E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A9-400C-AF11-88009D3B21E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6A9-400C-AF11-88009D3B21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7550208"/>
        <c:axId val="87755776"/>
      </c:barChart>
      <c:catAx>
        <c:axId val="8755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755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77557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550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0.8</c:v>
                </c:pt>
                <c:pt idx="1">
                  <c:v>1.5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7C-471C-A015-34B466EE74A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2.2999999999999998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7C-471C-A015-34B466EE74A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7C-471C-A015-34B466EE74A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7C-471C-A015-34B466EE74A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0.1</c:v>
                </c:pt>
                <c:pt idx="1">
                  <c:v>1.4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7C-471C-A015-34B466EE74A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1.6</c:v>
                </c:pt>
                <c:pt idx="1">
                  <c:v>0.5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A7C-471C-A015-34B466EE74A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7C-471C-A015-34B466EE74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7866368"/>
        <c:axId val="102957824"/>
      </c:barChart>
      <c:catAx>
        <c:axId val="87866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57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9578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8663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CA-45E8-B988-71336BD83833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Depressants</c:v>
                </c:pt>
                <c:pt idx="7">
                  <c:v>Inhalants</c:v>
                </c:pt>
                <c:pt idx="8">
                  <c:v>Prescription Amphetamines</c:v>
                </c:pt>
                <c:pt idx="9">
                  <c:v>Prescription Pain Relievers</c:v>
                </c:pt>
                <c:pt idx="10">
                  <c:v>LSD, PCP or Mushrooms</c:v>
                </c:pt>
                <c:pt idx="11">
                  <c:v>Flakka*</c:v>
                </c:pt>
                <c:pt idx="12">
                  <c:v>Club Drugs</c:v>
                </c:pt>
                <c:pt idx="13">
                  <c:v>Synthetic Marijuana*</c:v>
                </c:pt>
                <c:pt idx="14">
                  <c:v>Cocaine or Crack Cocaine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16.2</c:v>
                </c:pt>
                <c:pt idx="1">
                  <c:v>9.1</c:v>
                </c:pt>
                <c:pt idx="2">
                  <c:v>8.9</c:v>
                </c:pt>
                <c:pt idx="3">
                  <c:v>6.6</c:v>
                </c:pt>
                <c:pt idx="4">
                  <c:v>2.8</c:v>
                </c:pt>
                <c:pt idx="5">
                  <c:v>2</c:v>
                </c:pt>
                <c:pt idx="6">
                  <c:v>1.1000000000000001</c:v>
                </c:pt>
                <c:pt idx="7">
                  <c:v>1.1000000000000001</c:v>
                </c:pt>
                <c:pt idx="8">
                  <c:v>1</c:v>
                </c:pt>
                <c:pt idx="9">
                  <c:v>0.9</c:v>
                </c:pt>
                <c:pt idx="10">
                  <c:v>0.8</c:v>
                </c:pt>
                <c:pt idx="11">
                  <c:v>0.5</c:v>
                </c:pt>
                <c:pt idx="12">
                  <c:v>0.4</c:v>
                </c:pt>
                <c:pt idx="13">
                  <c:v>0.4</c:v>
                </c:pt>
                <c:pt idx="14">
                  <c:v>0.3</c:v>
                </c:pt>
                <c:pt idx="15">
                  <c:v>0.3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CA-45E8-B988-71336BD838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64365696"/>
        <c:axId val="64367616"/>
      </c:barChart>
      <c:catAx>
        <c:axId val="64365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67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36761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65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11.8</c:v>
                </c:pt>
                <c:pt idx="1">
                  <c:v>4.7</c:v>
                </c:pt>
                <c:pt idx="2">
                  <c:v>10.3</c:v>
                </c:pt>
                <c:pt idx="3">
                  <c:v>21.9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1E-4B9D-8D5B-3EAA6431D0AA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1E-4B9D-8D5B-3EAA6431D0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007360"/>
        <c:axId val="103008896"/>
      </c:barChart>
      <c:catAx>
        <c:axId val="103007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08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00889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073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5.4</c:v>
                </c:pt>
                <c:pt idx="1">
                  <c:v>3.7</c:v>
                </c:pt>
                <c:pt idx="2">
                  <c:v>0.7</c:v>
                </c:pt>
                <c:pt idx="3">
                  <c:v>0.9</c:v>
                </c:pt>
                <c:pt idx="4">
                  <c:v>0.2</c:v>
                </c:pt>
                <c:pt idx="5">
                  <c:v>8.6999999999999993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0B-439F-B048-E1823D1FB6ED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0B-439F-B048-E1823D1FB6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824768"/>
        <c:axId val="97827456"/>
      </c:barChart>
      <c:catAx>
        <c:axId val="97824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27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82745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247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8.1</c:v>
                </c:pt>
                <c:pt idx="1">
                  <c:v>19.5</c:v>
                </c:pt>
                <c:pt idx="2">
                  <c:v>36.299999999999997</c:v>
                </c:pt>
                <c:pt idx="3">
                  <c:v>8.1999999999999993</c:v>
                </c:pt>
                <c:pt idx="4">
                  <c:v>5.5</c:v>
                </c:pt>
                <c:pt idx="5">
                  <c:v>11.5</c:v>
                </c:pt>
                <c:pt idx="6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5B-4F95-A273-2F0749C075D7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7.8</c:v>
                </c:pt>
                <c:pt idx="1">
                  <c:v>8.4</c:v>
                </c:pt>
                <c:pt idx="2">
                  <c:v>26</c:v>
                </c:pt>
                <c:pt idx="3">
                  <c:v>8.8000000000000007</c:v>
                </c:pt>
                <c:pt idx="4">
                  <c:v>4.0999999999999996</c:v>
                </c:pt>
                <c:pt idx="5">
                  <c:v>9.6999999999999993</c:v>
                </c:pt>
                <c:pt idx="6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5B-4F95-A273-2F0749C07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819648"/>
        <c:axId val="98316288"/>
      </c:barChart>
      <c:catAx>
        <c:axId val="97819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316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31628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19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2.4</c:v>
                </c:pt>
                <c:pt idx="1">
                  <c:v>16.399999999999999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4-4377-8DB9-179A7FAC4B8A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4-4377-8DB9-179A7FAC4B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317440"/>
        <c:axId val="98420224"/>
      </c:barChart>
      <c:catAx>
        <c:axId val="98317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420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42022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3174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50</c:v>
                </c:pt>
                <c:pt idx="1">
                  <c:v>62</c:v>
                </c:pt>
                <c:pt idx="2">
                  <c:v>54</c:v>
                </c:pt>
                <c:pt idx="3">
                  <c:v>55</c:v>
                </c:pt>
                <c:pt idx="4">
                  <c:v>52</c:v>
                </c:pt>
                <c:pt idx="5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62-420B-8EF2-54A708F6A232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62-420B-8EF2-54A708F6A2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465664"/>
        <c:axId val="98580736"/>
      </c:barChart>
      <c:catAx>
        <c:axId val="984656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807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5807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4656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35</c:v>
                </c:pt>
                <c:pt idx="1">
                  <c:v>61</c:v>
                </c:pt>
                <c:pt idx="2">
                  <c:v>38</c:v>
                </c:pt>
                <c:pt idx="3">
                  <c:v>37</c:v>
                </c:pt>
                <c:pt idx="4">
                  <c:v>23</c:v>
                </c:pt>
                <c:pt idx="5">
                  <c:v>37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D5-40F1-968E-2ED2B707197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D5-40F1-968E-2ED2B70719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323072"/>
        <c:axId val="98348416"/>
      </c:barChart>
      <c:catAx>
        <c:axId val="983230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3484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3484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3230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50</c:v>
                </c:pt>
                <c:pt idx="2">
                  <c:v>36</c:v>
                </c:pt>
                <c:pt idx="3">
                  <c:v>30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BF-482D-935C-AA8BFAE52B1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BF-482D-935C-AA8BFAE52B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346880"/>
        <c:axId val="103171584"/>
      </c:barChart>
      <c:catAx>
        <c:axId val="983468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1715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31715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3468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73</c:v>
                </c:pt>
                <c:pt idx="1">
                  <c:v>59</c:v>
                </c:pt>
                <c:pt idx="2">
                  <c:v>60</c:v>
                </c:pt>
                <c:pt idx="3">
                  <c:v>66</c:v>
                </c:pt>
                <c:pt idx="4">
                  <c:v>66</c:v>
                </c:pt>
                <c:pt idx="5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04-4095-87BB-81A583343A2B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04-4095-87BB-81A583343A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305920"/>
        <c:axId val="98500608"/>
      </c:barChart>
      <c:catAx>
        <c:axId val="983059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006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5006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3059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53</c:v>
                </c:pt>
                <c:pt idx="2">
                  <c:v>35</c:v>
                </c:pt>
                <c:pt idx="3">
                  <c:v>27</c:v>
                </c:pt>
                <c:pt idx="4">
                  <c:v>38</c:v>
                </c:pt>
                <c:pt idx="5">
                  <c:v>36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4E-4F45-B888-2728CE23CEBB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4E-4F45-B888-2728CE23CE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330880"/>
        <c:axId val="98390784"/>
      </c:barChart>
      <c:catAx>
        <c:axId val="983308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3907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3907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3308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41</c:v>
                </c:pt>
                <c:pt idx="1">
                  <c:v>55</c:v>
                </c:pt>
                <c:pt idx="2">
                  <c:v>31</c:v>
                </c:pt>
                <c:pt idx="3">
                  <c:v>35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F6-40BA-A875-AE79EC59CF8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F6-40BA-A875-AE79EC59CF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446720"/>
        <c:axId val="98493952"/>
      </c:barChart>
      <c:catAx>
        <c:axId val="984467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4939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4939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4467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16.600000000000001</c:v>
                </c:pt>
                <c:pt idx="1">
                  <c:v>46.4</c:v>
                </c:pt>
                <c:pt idx="2">
                  <c:v>33.9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2F-48CA-8310-9F6C7B55C40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14.7</c:v>
                </c:pt>
                <c:pt idx="1">
                  <c:v>43.8</c:v>
                </c:pt>
                <c:pt idx="2">
                  <c:v>31.4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2F-48CA-8310-9F6C7B55C40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15.4</c:v>
                </c:pt>
                <c:pt idx="1">
                  <c:v>36.9</c:v>
                </c:pt>
                <c:pt idx="2">
                  <c:v>27.8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2F-48CA-8310-9F6C7B55C40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11.3</c:v>
                </c:pt>
                <c:pt idx="1">
                  <c:v>36.4</c:v>
                </c:pt>
                <c:pt idx="2">
                  <c:v>25.8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2F-48CA-8310-9F6C7B55C40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7.6</c:v>
                </c:pt>
                <c:pt idx="1">
                  <c:v>26.5</c:v>
                </c:pt>
                <c:pt idx="2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2F-48CA-8310-9F6C7B55C40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7.4</c:v>
                </c:pt>
                <c:pt idx="1">
                  <c:v>22.2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F2F-48CA-8310-9F6C7B55C40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2F-48CA-8310-9F6C7B55C4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4395136"/>
        <c:axId val="64496384"/>
      </c:barChart>
      <c:catAx>
        <c:axId val="6439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4963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49638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3951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6.4</c:v>
                </c:pt>
                <c:pt idx="1">
                  <c:v>23.4</c:v>
                </c:pt>
                <c:pt idx="2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4-4789-9AAF-98208966BD9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4</c:v>
                </c:pt>
                <c:pt idx="1">
                  <c:v>24.1</c:v>
                </c:pt>
                <c:pt idx="2">
                  <c:v>15.5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C4-4789-9AAF-98208966BD9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6.2</c:v>
                </c:pt>
                <c:pt idx="1">
                  <c:v>18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C4-4789-9AAF-98208966BD9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</c:v>
                </c:pt>
                <c:pt idx="1">
                  <c:v>15.8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C4-4789-9AAF-98208966BD9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12.3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C4-4789-9AAF-98208966BD9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1.8</c:v>
                </c:pt>
                <c:pt idx="1">
                  <c:v>9.9</c:v>
                </c:pt>
                <c:pt idx="2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DC4-4789-9AAF-98208966BD9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DC4-4789-9AAF-98208966BD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6381696"/>
        <c:axId val="64591744"/>
      </c:barChart>
      <c:catAx>
        <c:axId val="46381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4591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459174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381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33.9</c:v>
                </c:pt>
                <c:pt idx="1">
                  <c:v>31.4</c:v>
                </c:pt>
                <c:pt idx="2">
                  <c:v>27.8</c:v>
                </c:pt>
                <c:pt idx="3">
                  <c:v>25.8</c:v>
                </c:pt>
                <c:pt idx="4">
                  <c:v>18.399999999999999</c:v>
                </c:pt>
                <c:pt idx="5">
                  <c:v>16.2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4F-410C-9BAF-3D6F259BE196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16.100000000000001</c:v>
                </c:pt>
                <c:pt idx="1">
                  <c:v>15.5</c:v>
                </c:pt>
                <c:pt idx="2">
                  <c:v>13</c:v>
                </c:pt>
                <c:pt idx="3">
                  <c:v>10.8</c:v>
                </c:pt>
                <c:pt idx="4">
                  <c:v>8</c:v>
                </c:pt>
                <c:pt idx="5">
                  <c:v>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4F-410C-9BAF-3D6F259BE196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32.6</c:v>
                </c:pt>
                <c:pt idx="1">
                  <c:v>32</c:v>
                </c:pt>
                <c:pt idx="2">
                  <c:v>26.9</c:v>
                </c:pt>
                <c:pt idx="3">
                  <c:v>20.100000000000001</c:v>
                </c:pt>
                <c:pt idx="4">
                  <c:v>18.899999999999999</c:v>
                </c:pt>
                <c:pt idx="5">
                  <c:v>13.4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74F-410C-9BAF-3D6F259BE196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39.200000000000003</c:v>
                </c:pt>
                <c:pt idx="1">
                  <c:v>40.700000000000003</c:v>
                </c:pt>
                <c:pt idx="2">
                  <c:v>41.9</c:v>
                </c:pt>
                <c:pt idx="3">
                  <c:v>38.5</c:v>
                </c:pt>
                <c:pt idx="4">
                  <c:v>39.200000000000003</c:v>
                </c:pt>
                <c:pt idx="5">
                  <c:v>42.6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74F-410C-9BAF-3D6F259BE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789504"/>
        <c:axId val="82791424"/>
      </c:lineChart>
      <c:catAx>
        <c:axId val="82789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791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27914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7895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10.8</c:v>
                </c:pt>
                <c:pt idx="1">
                  <c:v>0.5</c:v>
                </c:pt>
                <c:pt idx="2">
                  <c:v>1.2</c:v>
                </c:pt>
                <c:pt idx="3">
                  <c:v>17.2</c:v>
                </c:pt>
                <c:pt idx="4">
                  <c:v>40.200000000000003</c:v>
                </c:pt>
                <c:pt idx="5">
                  <c:v>0</c:v>
                </c:pt>
                <c:pt idx="6">
                  <c:v>9.9</c:v>
                </c:pt>
                <c:pt idx="7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CF-4E47-A2D9-D20F0FC1332F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CF-4E47-A2D9-D20F0FC133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2958976"/>
        <c:axId val="83039360"/>
      </c:barChart>
      <c:catAx>
        <c:axId val="82958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03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0393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29589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24.9</c:v>
                </c:pt>
                <c:pt idx="1">
                  <c:v>45</c:v>
                </c:pt>
                <c:pt idx="2">
                  <c:v>0.6</c:v>
                </c:pt>
                <c:pt idx="3">
                  <c:v>0.5</c:v>
                </c:pt>
                <c:pt idx="4">
                  <c:v>9.3000000000000007</c:v>
                </c:pt>
                <c:pt idx="5">
                  <c:v>3</c:v>
                </c:pt>
                <c:pt idx="6">
                  <c:v>0</c:v>
                </c:pt>
                <c:pt idx="7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E4-4CFB-82F4-AE1642F23F53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E4-4CFB-82F4-AE1642F23F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253888"/>
        <c:axId val="66630784"/>
      </c:barChart>
      <c:catAx>
        <c:axId val="63253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30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6307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2538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10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DA-4DA2-A17B-FC06860597E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3.9</c:v>
                </c:pt>
                <c:pt idx="1">
                  <c:v>15.9</c:v>
                </c:pt>
                <c:pt idx="2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DA-4DA2-A17B-FC06860597E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5.9</c:v>
                </c:pt>
                <c:pt idx="1">
                  <c:v>14.2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DA-4DA2-A17B-FC06860597E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3.4</c:v>
                </c:pt>
                <c:pt idx="1">
                  <c:v>7.9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CDA-4DA2-A17B-FC06860597E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1.9</c:v>
                </c:pt>
                <c:pt idx="1">
                  <c:v>9.6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CDA-4DA2-A17B-FC06860597E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1.8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CDA-4DA2-A17B-FC06860597E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CDA-4DA2-A17B-FC06860597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605440"/>
        <c:axId val="66606976"/>
      </c:barChart>
      <c:catAx>
        <c:axId val="66605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06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6069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054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7.7</c:v>
                </c:pt>
                <c:pt idx="1">
                  <c:v>10.8</c:v>
                </c:pt>
                <c:pt idx="2">
                  <c:v>10.7</c:v>
                </c:pt>
                <c:pt idx="3">
                  <c:v>6</c:v>
                </c:pt>
                <c:pt idx="4">
                  <c:v>6.3</c:v>
                </c:pt>
                <c:pt idx="5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073-4EC0-83F2-34422DAB8722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22.4</c:v>
                </c:pt>
                <c:pt idx="1">
                  <c:v>22.9</c:v>
                </c:pt>
                <c:pt idx="2">
                  <c:v>17.100000000000001</c:v>
                </c:pt>
                <c:pt idx="3">
                  <c:v>13.5</c:v>
                </c:pt>
                <c:pt idx="4">
                  <c:v>16</c:v>
                </c:pt>
                <c:pt idx="5">
                  <c:v>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73-4EC0-83F2-34422DAB8722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70.900000000000006</c:v>
                </c:pt>
                <c:pt idx="1">
                  <c:v>71.900000000000006</c:v>
                </c:pt>
                <c:pt idx="2">
                  <c:v>67.7</c:v>
                </c:pt>
                <c:pt idx="3">
                  <c:v>73.900000000000006</c:v>
                </c:pt>
                <c:pt idx="4">
                  <c:v>72.7</c:v>
                </c:pt>
                <c:pt idx="5">
                  <c:v>74.7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73-4EC0-83F2-34422DAB8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603648"/>
        <c:axId val="66608512"/>
      </c:lineChart>
      <c:catAx>
        <c:axId val="6660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085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60851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603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Brevard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Brevard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47690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516828"/>
              </p:ext>
            </p:extLst>
          </p:nvPr>
        </p:nvGraphicFramePr>
        <p:xfrm>
          <a:off x="366263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Brevard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7701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Brevard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255922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Brevard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Brevard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08639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52857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Brevard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6009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Brevard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Brevard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80851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0523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Brevard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135664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Brevard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Brevard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1,435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4.8 percentage points for M.S. prevalence rates and 5.4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Brevard County, past-30-day alcohol use was reported at 16.2%,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16.1% in 2006 to 6.6%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7.7% in 2006 to 2.8%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15.5% of high school students have ridden in a car with a driver who was under the influence of alcohol, and 20.7%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3682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Brevard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18609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Brevard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02144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Brevard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1374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Brevard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38181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Brevard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809421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Brevard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Brevard County, 4.7%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3.3% in 2006 to 1.1%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1.9% in 2012 to 0.4%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2.1%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52179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Brevard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32301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Brevard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542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Brevard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Brevard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(0.7%),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(0.9%),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(0.2%)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(8.7%)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Brevard County, 30.3% of students have been socially bullied, 13.3% have been physically bullied, and 8.6%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2.4% of students have belonged to a gang, and 0.8%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600845"/>
              </p:ext>
            </p:extLst>
          </p:nvPr>
        </p:nvGraphicFramePr>
        <p:xfrm>
          <a:off x="3619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88550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66405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90488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10127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Brevard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7093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72797"/>
              </p:ext>
            </p:extLst>
          </p:nvPr>
        </p:nvGraphicFramePr>
        <p:xfrm>
          <a:off x="390525" y="16002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Brevard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Brevard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(43%)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(51%) and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Brevard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56468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40.0% for lifetime use and 16.2% for past-30-day use, alcohol is the most commonly used drug among Brevard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(25.7% lifetime and 9.1% past-30-day) and marijuana (20.9% lifetime and 8.9%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13.8%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2.8%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47769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Brevard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983003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Brevard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Brevard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9161</TotalTime>
  <Words>1353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Brevard County PowerPoint</dc:title>
  <dc:creator>Bert Rothenbach</dc:creator>
  <cp:lastModifiedBy>VanDyke, Misty N</cp:lastModifiedBy>
  <cp:revision>339</cp:revision>
  <dcterms:created xsi:type="dcterms:W3CDTF">2010-11-20T14:45:41Z</dcterms:created>
  <dcterms:modified xsi:type="dcterms:W3CDTF">2025-06-23T15:17:38Z</dcterms:modified>
</cp:coreProperties>
</file>