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adford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Needle to Inject Illegal Drugs*</c:v>
                </c:pt>
                <c:pt idx="13">
                  <c:v>Methamphetamine</c:v>
                </c:pt>
                <c:pt idx="14">
                  <c:v>Flakka*</c:v>
                </c:pt>
                <c:pt idx="15">
                  <c:v>Cocaine or Crack Cocaine</c:v>
                </c:pt>
                <c:pt idx="16">
                  <c:v>Club Drugs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37.6</c:v>
                </c:pt>
                <c:pt idx="1">
                  <c:v>28.3</c:v>
                </c:pt>
                <c:pt idx="2">
                  <c:v>25.1</c:v>
                </c:pt>
                <c:pt idx="3">
                  <c:v>23.5</c:v>
                </c:pt>
                <c:pt idx="4">
                  <c:v>21.9</c:v>
                </c:pt>
                <c:pt idx="5">
                  <c:v>6.2</c:v>
                </c:pt>
                <c:pt idx="6">
                  <c:v>5</c:v>
                </c:pt>
                <c:pt idx="7">
                  <c:v>4.9000000000000004</c:v>
                </c:pt>
                <c:pt idx="8">
                  <c:v>4.5</c:v>
                </c:pt>
                <c:pt idx="9">
                  <c:v>4.0999999999999996</c:v>
                </c:pt>
                <c:pt idx="10">
                  <c:v>3.5</c:v>
                </c:pt>
                <c:pt idx="11">
                  <c:v>1.8</c:v>
                </c:pt>
                <c:pt idx="12">
                  <c:v>0.6</c:v>
                </c:pt>
                <c:pt idx="13">
                  <c:v>0.5</c:v>
                </c:pt>
                <c:pt idx="14">
                  <c:v>0.5</c:v>
                </c:pt>
                <c:pt idx="15">
                  <c:v>0.4</c:v>
                </c:pt>
                <c:pt idx="16">
                  <c:v>0.4</c:v>
                </c:pt>
                <c:pt idx="17">
                  <c:v>0.3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24-4BBC-8C82-772023F70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8829440"/>
        <c:axId val="58857344"/>
      </c:barChart>
      <c:catAx>
        <c:axId val="5882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857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8573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829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28.3</c:v>
                </c:pt>
                <c:pt idx="1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D-4B28-A98F-24243C3CBC78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AD-4B28-A98F-24243C3C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509568"/>
        <c:axId val="60627200"/>
      </c:barChart>
      <c:catAx>
        <c:axId val="60509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2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6272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095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8.5</c:v>
                </c:pt>
                <c:pt idx="1">
                  <c:v>13.5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EB-4F3F-84E4-F7F30207C55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6.9</c:v>
                </c:pt>
                <c:pt idx="1">
                  <c:v>13.2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EB-4F3F-84E4-F7F30207C55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5.2</c:v>
                </c:pt>
                <c:pt idx="1">
                  <c:v>14.9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EB-4F3F-84E4-F7F30207C55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6.2</c:v>
                </c:pt>
                <c:pt idx="1">
                  <c:v>17.7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EB-4F3F-84E4-F7F30207C55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5.8</c:v>
                </c:pt>
                <c:pt idx="1">
                  <c:v>19.7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EB-4F3F-84E4-F7F30207C55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3.4</c:v>
                </c:pt>
                <c:pt idx="1">
                  <c:v>16.399999999999999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EB-4F3F-84E4-F7F30207C55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EB-4F3F-84E4-F7F30207C5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715008"/>
        <c:axId val="60716544"/>
      </c:barChart>
      <c:catAx>
        <c:axId val="6071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16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7165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15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11.5</c:v>
                </c:pt>
                <c:pt idx="1">
                  <c:v>10.6</c:v>
                </c:pt>
                <c:pt idx="2">
                  <c:v>10.7</c:v>
                </c:pt>
                <c:pt idx="3">
                  <c:v>12.4</c:v>
                </c:pt>
                <c:pt idx="4">
                  <c:v>12.7</c:v>
                </c:pt>
                <c:pt idx="5">
                  <c:v>10.9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F9-4AFA-8D27-E6FA1C02EBD5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17.5</c:v>
                </c:pt>
                <c:pt idx="1">
                  <c:v>13.4</c:v>
                </c:pt>
                <c:pt idx="2">
                  <c:v>11.7</c:v>
                </c:pt>
                <c:pt idx="3">
                  <c:v>18.100000000000001</c:v>
                </c:pt>
                <c:pt idx="4">
                  <c:v>15.6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F9-4AFA-8D27-E6FA1C02EBD5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38.6</c:v>
                </c:pt>
                <c:pt idx="1">
                  <c:v>34.6</c:v>
                </c:pt>
                <c:pt idx="2">
                  <c:v>34.299999999999997</c:v>
                </c:pt>
                <c:pt idx="3">
                  <c:v>24.7</c:v>
                </c:pt>
                <c:pt idx="4">
                  <c:v>29.4</c:v>
                </c:pt>
                <c:pt idx="5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F9-4AFA-8D27-E6FA1C02E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678912"/>
        <c:axId val="60680832"/>
      </c:lineChart>
      <c:catAx>
        <c:axId val="6067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80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6808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789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9.8000000000000007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5F-4352-B6AC-011D1452E107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5F-4352-B6AC-011D1452E1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757888"/>
        <c:axId val="60759424"/>
      </c:barChart>
      <c:catAx>
        <c:axId val="6075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59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7594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578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23.4</c:v>
                </c:pt>
                <c:pt idx="1">
                  <c:v>28.4</c:v>
                </c:pt>
                <c:pt idx="2">
                  <c:v>9.4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30-4DF1-9C1F-907EDDDC0C7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14.8</c:v>
                </c:pt>
                <c:pt idx="1">
                  <c:v>21.4</c:v>
                </c:pt>
                <c:pt idx="2">
                  <c:v>5.3</c:v>
                </c:pt>
                <c:pt idx="3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30-4DF1-9C1F-907EDDDC0C7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24.3</c:v>
                </c:pt>
                <c:pt idx="1">
                  <c:v>23.8</c:v>
                </c:pt>
                <c:pt idx="2">
                  <c:v>8.1999999999999993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30-4DF1-9C1F-907EDDDC0C7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30-4DF1-9C1F-907EDDDC0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811520"/>
        <c:axId val="60883328"/>
      </c:barChart>
      <c:catAx>
        <c:axId val="60811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8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8833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115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1.8</c:v>
                </c:pt>
                <c:pt idx="1">
                  <c:v>3.9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A5-421F-8326-46F5421185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2</c:v>
                </c:pt>
                <c:pt idx="1">
                  <c:v>2.9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A5-421F-8326-46F5421185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3.3</c:v>
                </c:pt>
                <c:pt idx="1">
                  <c:v>2.1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A5-421F-8326-46F5421185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3.1</c:v>
                </c:pt>
                <c:pt idx="1">
                  <c:v>1.5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A5-421F-8326-46F5421185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2.2000000000000002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A5-421F-8326-46F5421185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1.6</c:v>
                </c:pt>
                <c:pt idx="1">
                  <c:v>0.6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AA5-421F-8326-46F5421185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A5-421F-8326-46F5421185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921344"/>
        <c:axId val="62492032"/>
      </c:barChart>
      <c:catAx>
        <c:axId val="6092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92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4920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213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3.9</c:v>
                </c:pt>
                <c:pt idx="1">
                  <c:v>1.6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23-4650-A1AC-143AD778AA8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23-4650-A1AC-143AD778AA8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3.1</c:v>
                </c:pt>
                <c:pt idx="1">
                  <c:v>2.6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23-4650-A1AC-143AD778AA8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0.3</c:v>
                </c:pt>
                <c:pt idx="1">
                  <c:v>2.2000000000000002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23-4650-A1AC-143AD778AA8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23-4650-A1AC-143AD778AA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896000"/>
        <c:axId val="60921728"/>
      </c:barChart>
      <c:catAx>
        <c:axId val="6089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2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9217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960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3.6</c:v>
                </c:pt>
                <c:pt idx="1">
                  <c:v>5.0999999999999996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83-4EE0-BD0B-EEE0106CBF9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0.7</c:v>
                </c:pt>
                <c:pt idx="1">
                  <c:v>5.9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83-4EE0-BD0B-EEE0106CBF9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3.9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83-4EE0-BD0B-EEE0106CBF9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83-4EE0-BD0B-EEE0106CBF9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2.2000000000000002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83-4EE0-BD0B-EEE0106CBF9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0.5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83-4EE0-BD0B-EEE0106CBF9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83-4EE0-BD0B-EEE0106CBF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463360"/>
        <c:axId val="66135168"/>
      </c:barChart>
      <c:catAx>
        <c:axId val="6246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35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1351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633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9.9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93-4920-ABB5-ABF89CE1E9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3.2</c:v>
                </c:pt>
                <c:pt idx="1">
                  <c:v>3.7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93-4920-ABB5-ABF89CE1E9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93-4920-ABB5-ABF89CE1E9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1.8</c:v>
                </c:pt>
                <c:pt idx="1">
                  <c:v>4.3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93-4920-ABB5-ABF89CE1E9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3.1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93-4920-ABB5-ABF89CE1E9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0.3</c:v>
                </c:pt>
                <c:pt idx="1">
                  <c:v>2.8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93-4920-ABB5-ABF89CE1E9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93-4920-ABB5-ABF89CE1E9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173568"/>
        <c:axId val="66176128"/>
      </c:barChart>
      <c:catAx>
        <c:axId val="6617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76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1761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735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3.6</c:v>
                </c:pt>
                <c:pt idx="1">
                  <c:v>2.4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42-4D32-B467-39573D9B28A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0.4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42-4D32-B467-39573D9B28A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0.6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42-4D32-B467-39573D9B28A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0.2</c:v>
                </c:pt>
                <c:pt idx="1">
                  <c:v>0.8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42-4D32-B467-39573D9B28A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42-4D32-B467-39573D9B28A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0.2</c:v>
                </c:pt>
                <c:pt idx="1">
                  <c:v>1.1000000000000001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42-4D32-B467-39573D9B28A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42-4D32-B467-39573D9B2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9604864"/>
        <c:axId val="89607168"/>
      </c:barChart>
      <c:catAx>
        <c:axId val="8960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07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6071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6048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1E-48F3-9975-C9ABA496616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LSD, PCP or Mushrooms</c:v>
                </c:pt>
                <c:pt idx="7">
                  <c:v>Depressants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Prescription Amphetamines</c:v>
                </c:pt>
                <c:pt idx="11">
                  <c:v>Methamphetamine</c:v>
                </c:pt>
                <c:pt idx="12">
                  <c:v>Cocaine or Crack Cocaine</c:v>
                </c:pt>
                <c:pt idx="13">
                  <c:v>Steroids (without a doctor’s order)</c:v>
                </c:pt>
                <c:pt idx="14">
                  <c:v>Heroin</c:v>
                </c:pt>
                <c:pt idx="15">
                  <c:v>Club Drugs</c:v>
                </c:pt>
                <c:pt idx="16">
                  <c:v>Flakka*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22.7</c:v>
                </c:pt>
                <c:pt idx="1">
                  <c:v>14.3</c:v>
                </c:pt>
                <c:pt idx="2">
                  <c:v>10.9</c:v>
                </c:pt>
                <c:pt idx="3">
                  <c:v>8.1</c:v>
                </c:pt>
                <c:pt idx="4">
                  <c:v>5.6</c:v>
                </c:pt>
                <c:pt idx="5">
                  <c:v>1.7</c:v>
                </c:pt>
                <c:pt idx="6">
                  <c:v>1.7</c:v>
                </c:pt>
                <c:pt idx="7">
                  <c:v>1.6</c:v>
                </c:pt>
                <c:pt idx="8">
                  <c:v>1.4</c:v>
                </c:pt>
                <c:pt idx="9">
                  <c:v>1</c:v>
                </c:pt>
                <c:pt idx="10">
                  <c:v>0.7</c:v>
                </c:pt>
                <c:pt idx="11">
                  <c:v>0.6</c:v>
                </c:pt>
                <c:pt idx="12">
                  <c:v>0.4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1E-48F3-9975-C9ABA49661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8867072"/>
        <c:axId val="58874112"/>
      </c:barChart>
      <c:catAx>
        <c:axId val="5886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874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8741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8867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13.1</c:v>
                </c:pt>
                <c:pt idx="1">
                  <c:v>5.0999999999999996</c:v>
                </c:pt>
                <c:pt idx="2">
                  <c:v>13.9</c:v>
                </c:pt>
                <c:pt idx="3">
                  <c:v>26.7</c:v>
                </c:pt>
                <c:pt idx="4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B4-4509-BD22-7B02EE4F037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B4-4509-BD22-7B02EE4F03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208128"/>
        <c:axId val="66210048"/>
      </c:barChart>
      <c:catAx>
        <c:axId val="6620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10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100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08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8.6</c:v>
                </c:pt>
                <c:pt idx="1">
                  <c:v>2.5</c:v>
                </c:pt>
                <c:pt idx="2">
                  <c:v>1.7</c:v>
                </c:pt>
                <c:pt idx="3">
                  <c:v>2.6</c:v>
                </c:pt>
                <c:pt idx="4">
                  <c:v>1.1000000000000001</c:v>
                </c:pt>
                <c:pt idx="5">
                  <c:v>9.6</c:v>
                </c:pt>
                <c:pt idx="6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AC-4B97-A20A-76F7847F2EC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AC-4B97-A20A-76F7847F2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467712"/>
        <c:axId val="66469248"/>
      </c:barChart>
      <c:catAx>
        <c:axId val="66467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69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4692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677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9.1999999999999993</c:v>
                </c:pt>
                <c:pt idx="1">
                  <c:v>18.100000000000001</c:v>
                </c:pt>
                <c:pt idx="2">
                  <c:v>36.299999999999997</c:v>
                </c:pt>
                <c:pt idx="3">
                  <c:v>4.5999999999999996</c:v>
                </c:pt>
                <c:pt idx="4">
                  <c:v>8.5</c:v>
                </c:pt>
                <c:pt idx="5">
                  <c:v>11.5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2B-459F-B988-5F7D0E6A70E2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10.4</c:v>
                </c:pt>
                <c:pt idx="1">
                  <c:v>10.1</c:v>
                </c:pt>
                <c:pt idx="2">
                  <c:v>24.1</c:v>
                </c:pt>
                <c:pt idx="3">
                  <c:v>10.5</c:v>
                </c:pt>
                <c:pt idx="4">
                  <c:v>7.3</c:v>
                </c:pt>
                <c:pt idx="5">
                  <c:v>18.100000000000001</c:v>
                </c:pt>
                <c:pt idx="6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2B-459F-B988-5F7D0E6A7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460672"/>
        <c:axId val="66471808"/>
      </c:barChart>
      <c:catAx>
        <c:axId val="6646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71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471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60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2.6</c:v>
                </c:pt>
                <c:pt idx="1">
                  <c:v>11.3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4E-49A3-8227-9C46B4085CE1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4E-49A3-8227-9C46B4085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016896"/>
        <c:axId val="62023552"/>
      </c:barChart>
      <c:catAx>
        <c:axId val="6201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23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235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16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51</c:v>
                </c:pt>
                <c:pt idx="1">
                  <c:v>63</c:v>
                </c:pt>
                <c:pt idx="2">
                  <c:v>58</c:v>
                </c:pt>
                <c:pt idx="3">
                  <c:v>48</c:v>
                </c:pt>
                <c:pt idx="4">
                  <c:v>44</c:v>
                </c:pt>
                <c:pt idx="5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E2-47B1-AC02-02E3C0934E3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E2-47B1-AC02-02E3C0934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008704"/>
        <c:axId val="62012416"/>
      </c:barChart>
      <c:catAx>
        <c:axId val="620087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124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0124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087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36</c:v>
                </c:pt>
                <c:pt idx="1">
                  <c:v>55</c:v>
                </c:pt>
                <c:pt idx="2">
                  <c:v>42</c:v>
                </c:pt>
                <c:pt idx="3">
                  <c:v>33</c:v>
                </c:pt>
                <c:pt idx="4">
                  <c:v>30</c:v>
                </c:pt>
                <c:pt idx="5">
                  <c:v>48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9B-48A8-959C-70A70802E9FE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9B-48A8-959C-70A70802E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027648"/>
        <c:axId val="62029184"/>
      </c:barChart>
      <c:catAx>
        <c:axId val="620276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291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0291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276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64</c:v>
                </c:pt>
                <c:pt idx="2">
                  <c:v>35</c:v>
                </c:pt>
                <c:pt idx="3">
                  <c:v>38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65-4CEE-B880-E3B3BB224CA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65-4CEE-B880-E3B3BB224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044800"/>
        <c:axId val="62052608"/>
      </c:barChart>
      <c:catAx>
        <c:axId val="620448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526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0526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448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58</c:v>
                </c:pt>
                <c:pt idx="2">
                  <c:v>50</c:v>
                </c:pt>
                <c:pt idx="3">
                  <c:v>46</c:v>
                </c:pt>
                <c:pt idx="4">
                  <c:v>48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F-4733-8897-954AD7C72627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BF-4733-8897-954AD7C726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224128"/>
        <c:axId val="66455424"/>
      </c:barChart>
      <c:catAx>
        <c:axId val="662241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554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4554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241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54</c:v>
                </c:pt>
                <c:pt idx="1">
                  <c:v>50</c:v>
                </c:pt>
                <c:pt idx="2">
                  <c:v>40</c:v>
                </c:pt>
                <c:pt idx="3">
                  <c:v>26</c:v>
                </c:pt>
                <c:pt idx="4">
                  <c:v>46</c:v>
                </c:pt>
                <c:pt idx="5">
                  <c:v>47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A6-4B3A-BAB4-C7F82408840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A6-4B3A-BAB4-C7F824088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512896"/>
        <c:axId val="60551936"/>
      </c:barChart>
      <c:catAx>
        <c:axId val="605128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519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5519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128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48</c:v>
                </c:pt>
                <c:pt idx="1">
                  <c:v>63</c:v>
                </c:pt>
                <c:pt idx="2">
                  <c:v>45</c:v>
                </c:pt>
                <c:pt idx="3">
                  <c:v>44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AE-4F77-9ED8-9711908C396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AE-4F77-9ED8-9711908C3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455040"/>
        <c:axId val="66491904"/>
      </c:barChart>
      <c:catAx>
        <c:axId val="664550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919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4919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550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10.6</c:v>
                </c:pt>
                <c:pt idx="1">
                  <c:v>36</c:v>
                </c:pt>
                <c:pt idx="2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0-4800-A393-1617CD36170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21.3</c:v>
                </c:pt>
                <c:pt idx="1">
                  <c:v>39.9</c:v>
                </c:pt>
                <c:pt idx="2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50-4800-A393-1617CD36170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26.2</c:v>
                </c:pt>
                <c:pt idx="1">
                  <c:v>32.1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50-4800-A393-1617CD36170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20.100000000000001</c:v>
                </c:pt>
                <c:pt idx="1">
                  <c:v>34.299999999999997</c:v>
                </c:pt>
                <c:pt idx="2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50-4800-A393-1617CD36170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11.1</c:v>
                </c:pt>
                <c:pt idx="1">
                  <c:v>22.3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50-4800-A393-1617CD36170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10.3</c:v>
                </c:pt>
                <c:pt idx="1">
                  <c:v>31.6</c:v>
                </c:pt>
                <c:pt idx="2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B50-4800-A393-1617CD36170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50-4800-A393-1617CD3617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243520"/>
        <c:axId val="59275520"/>
      </c:barChart>
      <c:catAx>
        <c:axId val="5924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75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2755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435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5.4</c:v>
                </c:pt>
                <c:pt idx="1">
                  <c:v>24.2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C-43BA-906C-600BA81C05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10.5</c:v>
                </c:pt>
                <c:pt idx="1">
                  <c:v>24.4</c:v>
                </c:pt>
                <c:pt idx="2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C-43BA-906C-600BA81C05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10.5</c:v>
                </c:pt>
                <c:pt idx="1">
                  <c:v>18.600000000000001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3C-43BA-906C-600BA81C05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8.4</c:v>
                </c:pt>
                <c:pt idx="1">
                  <c:v>19.100000000000001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3C-43BA-906C-600BA81C05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3.6</c:v>
                </c:pt>
                <c:pt idx="1">
                  <c:v>17.5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3C-43BA-906C-600BA81C05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2.6</c:v>
                </c:pt>
                <c:pt idx="1">
                  <c:v>12.2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3C-43BA-906C-600BA81C05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3C-43BA-906C-600BA81C05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304960"/>
        <c:axId val="59347712"/>
      </c:barChart>
      <c:catAx>
        <c:axId val="5930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34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34771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3049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24.8</c:v>
                </c:pt>
                <c:pt idx="1">
                  <c:v>32.1</c:v>
                </c:pt>
                <c:pt idx="2">
                  <c:v>29.5</c:v>
                </c:pt>
                <c:pt idx="3">
                  <c:v>27.5</c:v>
                </c:pt>
                <c:pt idx="4">
                  <c:v>16.8</c:v>
                </c:pt>
                <c:pt idx="5">
                  <c:v>22.7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25-4259-89EE-83E8D110B00E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15.9</c:v>
                </c:pt>
                <c:pt idx="1">
                  <c:v>18.5</c:v>
                </c:pt>
                <c:pt idx="2">
                  <c:v>15.1</c:v>
                </c:pt>
                <c:pt idx="3">
                  <c:v>13.9</c:v>
                </c:pt>
                <c:pt idx="4">
                  <c:v>10.7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25-4259-89EE-83E8D110B00E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37.1</c:v>
                </c:pt>
                <c:pt idx="1">
                  <c:v>34.9</c:v>
                </c:pt>
                <c:pt idx="2">
                  <c:v>27.8</c:v>
                </c:pt>
                <c:pt idx="3">
                  <c:v>29.6</c:v>
                </c:pt>
                <c:pt idx="4">
                  <c:v>21.5</c:v>
                </c:pt>
                <c:pt idx="5">
                  <c:v>29.6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25-4259-89EE-83E8D110B00E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</c:v>
                </c:pt>
                <c:pt idx="1">
                  <c:v>39.1</c:v>
                </c:pt>
                <c:pt idx="2">
                  <c:v>39.799999999999997</c:v>
                </c:pt>
                <c:pt idx="3">
                  <c:v>32.799999999999997</c:v>
                </c:pt>
                <c:pt idx="4">
                  <c:v>40.4</c:v>
                </c:pt>
                <c:pt idx="5">
                  <c:v>30.3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925-4259-89EE-83E8D110B0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95776"/>
        <c:axId val="60390016"/>
      </c:lineChart>
      <c:catAx>
        <c:axId val="5959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9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3900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595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3.9</c:v>
                </c:pt>
                <c:pt idx="1">
                  <c:v>3.2</c:v>
                </c:pt>
                <c:pt idx="2">
                  <c:v>0</c:v>
                </c:pt>
                <c:pt idx="3">
                  <c:v>21.9</c:v>
                </c:pt>
                <c:pt idx="4">
                  <c:v>39.9</c:v>
                </c:pt>
                <c:pt idx="5">
                  <c:v>0</c:v>
                </c:pt>
                <c:pt idx="6">
                  <c:v>16.2</c:v>
                </c:pt>
                <c:pt idx="7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78-472C-89F5-749F0353E04E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78-472C-89F5-749F0353E0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556800"/>
        <c:axId val="60601472"/>
      </c:barChart>
      <c:catAx>
        <c:axId val="6055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0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6014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568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32.5</c:v>
                </c:pt>
                <c:pt idx="1">
                  <c:v>32.1</c:v>
                </c:pt>
                <c:pt idx="2">
                  <c:v>2.4</c:v>
                </c:pt>
                <c:pt idx="3">
                  <c:v>4.7</c:v>
                </c:pt>
                <c:pt idx="4">
                  <c:v>5.0999999999999996</c:v>
                </c:pt>
                <c:pt idx="5">
                  <c:v>0</c:v>
                </c:pt>
                <c:pt idx="6">
                  <c:v>5.4</c:v>
                </c:pt>
                <c:pt idx="7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0-4B2F-9698-2B0FB4CD9374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D0-4B2F-9698-2B0FB4CD93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372096"/>
        <c:axId val="60374016"/>
      </c:barChart>
      <c:catAx>
        <c:axId val="6037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7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3740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720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6.1</c:v>
                </c:pt>
                <c:pt idx="1">
                  <c:v>23.4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4D-4663-A184-F98B0AC60F9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17.3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4D-4663-A184-F98B0AC60F9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16.100000000000001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4D-4663-A184-F98B0AC60F9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</c:v>
                </c:pt>
                <c:pt idx="1">
                  <c:v>13.1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4D-4663-A184-F98B0AC60F9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2.5</c:v>
                </c:pt>
                <c:pt idx="1">
                  <c:v>11.4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4D-4663-A184-F98B0AC60F9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2.1</c:v>
                </c:pt>
                <c:pt idx="1">
                  <c:v>8.3000000000000007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4D-4663-A184-F98B0AC60F9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4D-4663-A184-F98B0AC60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372480"/>
        <c:axId val="60482304"/>
      </c:barChart>
      <c:catAx>
        <c:axId val="6037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82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4823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724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15.7</c:v>
                </c:pt>
                <c:pt idx="1">
                  <c:v>13.4</c:v>
                </c:pt>
                <c:pt idx="2">
                  <c:v>12.7</c:v>
                </c:pt>
                <c:pt idx="3">
                  <c:v>9.6999999999999993</c:v>
                </c:pt>
                <c:pt idx="4">
                  <c:v>7.1</c:v>
                </c:pt>
                <c:pt idx="5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62-4453-B1F0-393A4CA23C9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30.7</c:v>
                </c:pt>
                <c:pt idx="1">
                  <c:v>28.9</c:v>
                </c:pt>
                <c:pt idx="2">
                  <c:v>20.7</c:v>
                </c:pt>
                <c:pt idx="3">
                  <c:v>22.9</c:v>
                </c:pt>
                <c:pt idx="4">
                  <c:v>19.2</c:v>
                </c:pt>
                <c:pt idx="5">
                  <c:v>14.4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262-4453-B1F0-393A4CA23C9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59.6</c:v>
                </c:pt>
                <c:pt idx="1">
                  <c:v>59.6</c:v>
                </c:pt>
                <c:pt idx="2">
                  <c:v>59.6</c:v>
                </c:pt>
                <c:pt idx="3">
                  <c:v>60.3</c:v>
                </c:pt>
                <c:pt idx="4">
                  <c:v>64.099999999999994</c:v>
                </c:pt>
                <c:pt idx="5">
                  <c:v>60.9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262-4453-B1F0-393A4CA23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603392"/>
        <c:axId val="60643584"/>
      </c:lineChart>
      <c:catAx>
        <c:axId val="6060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43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6435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033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Bradford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Bradford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571835"/>
              </p:ext>
            </p:extLst>
          </p:nvPr>
        </p:nvGraphicFramePr>
        <p:xfrm>
          <a:off x="390525" y="1316038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653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Bradford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0012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Bradford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0335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Bradford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Bradford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79947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330146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Bradford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500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Bradford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Bradford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932468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14184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Bradford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941553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Bradford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Bradford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436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7.2 percentage points for M.S. prevalence rates and 8.9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Bradford County, past-30-day alcohol use was reported at 22.7%,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2006 to 8.1%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15.7% in 2006 to 5.6%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24.3% of high school students have ridden in a car with a driver who was under the influence of alcohol, and 23.8%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162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Bradford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050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Bradford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62204"/>
              </p:ext>
            </p:extLst>
          </p:nvPr>
        </p:nvGraphicFramePr>
        <p:xfrm>
          <a:off x="37475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Bradford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0335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Bradford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523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Bradford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737761"/>
              </p:ext>
            </p:extLst>
          </p:nvPr>
        </p:nvGraphicFramePr>
        <p:xfrm>
          <a:off x="37866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Bradford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Bradford County, 5.1%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3.0% in 2006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3160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Bradford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2885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Bradford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67380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Bradford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Bradford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Bradford County, 29.5% of students have been socially bullied, 13.6% have been physically bullied, and 7.9%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2.6% of students have belonged to a gang, and 1.5%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89245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0123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83620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6172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10724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Bradford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52930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45190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Bradford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Bradford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(54</a:t>
            </a:r>
            <a:r>
              <a:rPr lang="en-US" sz="2800" dirty="0">
                <a:latin typeface="Gill Sans MT" pitchFamily="34" charset="0"/>
              </a:rPr>
              <a:t>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Bradford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3758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37.6% for lifetime use and 22.7% for past-30-day use, alcohol is the most commonly used drug among Bradford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(28.3% lifetime and 14.3% past-30-day) and marijuana (25.1% lifetime and 10.9%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23.5%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5.6% for cigarettes to 0.0% for club drugs,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3966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Bradford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05641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Bradford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Bradford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9151</TotalTime>
  <Words>1359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Bradford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2025-06-23T15:14:10Z</dcterms:modified>
</cp:coreProperties>
</file>