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a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Synthetic Marijuana*</c:v>
                </c:pt>
                <c:pt idx="7">
                  <c:v>Prescription Pain Relievers</c:v>
                </c:pt>
                <c:pt idx="8">
                  <c:v>Prescription Amphetamines</c:v>
                </c:pt>
                <c:pt idx="9">
                  <c:v>LSD, PCP or Mushrooms</c:v>
                </c:pt>
                <c:pt idx="10">
                  <c:v>Inhalants</c:v>
                </c:pt>
                <c:pt idx="11">
                  <c:v>Over-the-Counter Drugs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38.799999999999997</c:v>
                </c:pt>
                <c:pt idx="1">
                  <c:v>31</c:v>
                </c:pt>
                <c:pt idx="2">
                  <c:v>21.7</c:v>
                </c:pt>
                <c:pt idx="3">
                  <c:v>20.3</c:v>
                </c:pt>
                <c:pt idx="4">
                  <c:v>16.7</c:v>
                </c:pt>
                <c:pt idx="5">
                  <c:v>7.9</c:v>
                </c:pt>
                <c:pt idx="6">
                  <c:v>7.1</c:v>
                </c:pt>
                <c:pt idx="7">
                  <c:v>6.4</c:v>
                </c:pt>
                <c:pt idx="8">
                  <c:v>5.4</c:v>
                </c:pt>
                <c:pt idx="9">
                  <c:v>4.8</c:v>
                </c:pt>
                <c:pt idx="10">
                  <c:v>4.5999999999999996</c:v>
                </c:pt>
                <c:pt idx="11">
                  <c:v>4.4000000000000004</c:v>
                </c:pt>
                <c:pt idx="12">
                  <c:v>2.4</c:v>
                </c:pt>
                <c:pt idx="13">
                  <c:v>2.1</c:v>
                </c:pt>
                <c:pt idx="14">
                  <c:v>0.9</c:v>
                </c:pt>
                <c:pt idx="15">
                  <c:v>0.7</c:v>
                </c:pt>
                <c:pt idx="16">
                  <c:v>0.6</c:v>
                </c:pt>
                <c:pt idx="17">
                  <c:v>0.5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8154112"/>
        <c:axId val="88199168"/>
      </c:barChart>
      <c:catAx>
        <c:axId val="8815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9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1991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54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31</c:v>
                </c:pt>
                <c:pt idx="1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200320"/>
        <c:axId val="89265280"/>
      </c:barChart>
      <c:catAx>
        <c:axId val="8820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65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2652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003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6.9</c:v>
                </c:pt>
                <c:pt idx="1">
                  <c:v>20.8</c:v>
                </c:pt>
                <c:pt idx="2">
                  <c:v>14.8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21.5</c:v>
                </c:pt>
                <c:pt idx="2">
                  <c:v>15.8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7.4</c:v>
                </c:pt>
                <c:pt idx="1">
                  <c:v>20.5</c:v>
                </c:pt>
                <c:pt idx="2">
                  <c:v>14.7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5.9</c:v>
                </c:pt>
                <c:pt idx="1">
                  <c:v>20</c:v>
                </c:pt>
                <c:pt idx="2">
                  <c:v>13.8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</c:v>
                </c:pt>
                <c:pt idx="1">
                  <c:v>24.1</c:v>
                </c:pt>
                <c:pt idx="2">
                  <c:v>15.9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16.8</c:v>
                </c:pt>
                <c:pt idx="2">
                  <c:v>11.1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016256"/>
        <c:axId val="96017792"/>
      </c:barChart>
      <c:catAx>
        <c:axId val="9601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1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1779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16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14.8</c:v>
                </c:pt>
                <c:pt idx="1">
                  <c:v>15.8</c:v>
                </c:pt>
                <c:pt idx="2">
                  <c:v>14.7</c:v>
                </c:pt>
                <c:pt idx="3">
                  <c:v>13.8</c:v>
                </c:pt>
                <c:pt idx="4">
                  <c:v>15.9</c:v>
                </c:pt>
                <c:pt idx="5">
                  <c:v>11.1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14.5</c:v>
                </c:pt>
                <c:pt idx="1">
                  <c:v>14.1</c:v>
                </c:pt>
                <c:pt idx="2">
                  <c:v>14.9</c:v>
                </c:pt>
                <c:pt idx="3">
                  <c:v>12.7</c:v>
                </c:pt>
                <c:pt idx="4">
                  <c:v>13.4</c:v>
                </c:pt>
                <c:pt idx="5">
                  <c:v>14.5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28.6</c:v>
                </c:pt>
                <c:pt idx="1">
                  <c:v>30</c:v>
                </c:pt>
                <c:pt idx="2">
                  <c:v>30.3</c:v>
                </c:pt>
                <c:pt idx="3">
                  <c:v>25.6</c:v>
                </c:pt>
                <c:pt idx="4">
                  <c:v>24</c:v>
                </c:pt>
                <c:pt idx="5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80832"/>
        <c:axId val="87875968"/>
      </c:lineChart>
      <c:catAx>
        <c:axId val="350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875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8759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080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</c:v>
                </c:pt>
                <c:pt idx="1">
                  <c:v>9.6999999999999993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023680"/>
        <c:axId val="96025216"/>
      </c:barChart>
      <c:catAx>
        <c:axId val="9602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2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252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236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21.7</c:v>
                </c:pt>
                <c:pt idx="1">
                  <c:v>25.4</c:v>
                </c:pt>
                <c:pt idx="2">
                  <c:v>9.6999999999999993</c:v>
                </c:pt>
                <c:pt idx="3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21.1</c:v>
                </c:pt>
                <c:pt idx="1">
                  <c:v>26.4</c:v>
                </c:pt>
                <c:pt idx="2">
                  <c:v>8.9</c:v>
                </c:pt>
                <c:pt idx="3">
                  <c:v>16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15.5</c:v>
                </c:pt>
                <c:pt idx="1">
                  <c:v>21.7</c:v>
                </c:pt>
                <c:pt idx="2">
                  <c:v>5.7</c:v>
                </c:pt>
                <c:pt idx="3">
                  <c:v>10.199999999999999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052736"/>
        <c:axId val="96054656"/>
      </c:barChart>
      <c:catAx>
        <c:axId val="9605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5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546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527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8.6</c:v>
                </c:pt>
                <c:pt idx="1">
                  <c:v>2.7</c:v>
                </c:pt>
                <c:pt idx="2">
                  <c:v>5.2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</c:v>
                </c:pt>
                <c:pt idx="1">
                  <c:v>2.2000000000000002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5.8</c:v>
                </c:pt>
                <c:pt idx="1">
                  <c:v>2.2999999999999998</c:v>
                </c:pt>
                <c:pt idx="2">
                  <c:v>3.9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2.6</c:v>
                </c:pt>
                <c:pt idx="2">
                  <c:v>3.5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1.9</c:v>
                </c:pt>
                <c:pt idx="2">
                  <c:v>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0.7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954624"/>
        <c:axId val="97099776"/>
      </c:barChart>
      <c:catAx>
        <c:axId val="9695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9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997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54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3.3</c:v>
                </c:pt>
                <c:pt idx="1">
                  <c:v>3.7</c:v>
                </c:pt>
                <c:pt idx="2">
                  <c:v>3.5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2.7</c:v>
                </c:pt>
                <c:pt idx="2">
                  <c:v>2.4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1.4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067584"/>
        <c:axId val="96069120"/>
      </c:barChart>
      <c:catAx>
        <c:axId val="9606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6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69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67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</c:v>
                </c:pt>
                <c:pt idx="1">
                  <c:v>10.199999999999999</c:v>
                </c:pt>
                <c:pt idx="2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6.1</c:v>
                </c:pt>
                <c:pt idx="2">
                  <c:v>4.5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2.9</c:v>
                </c:pt>
                <c:pt idx="1">
                  <c:v>3.6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4.7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3.5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1.4</c:v>
                </c:pt>
                <c:pt idx="1">
                  <c:v>4.0999999999999996</c:v>
                </c:pt>
                <c:pt idx="2">
                  <c:v>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307072"/>
        <c:axId val="96308608"/>
      </c:barChart>
      <c:catAx>
        <c:axId val="9630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0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08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070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2.8</c:v>
                </c:pt>
                <c:pt idx="1">
                  <c:v>8.8000000000000007</c:v>
                </c:pt>
                <c:pt idx="2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3.6</c:v>
                </c:pt>
                <c:pt idx="1">
                  <c:v>6.2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</c:v>
                </c:pt>
                <c:pt idx="1">
                  <c:v>5.7</c:v>
                </c:pt>
                <c:pt idx="2">
                  <c:v>4.9000000000000004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4.3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1.6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986624"/>
        <c:axId val="97080448"/>
      </c:barChart>
      <c:catAx>
        <c:axId val="9698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804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86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2.4</c:v>
                </c:pt>
                <c:pt idx="1">
                  <c:v>4.9000000000000004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1.9</c:v>
                </c:pt>
                <c:pt idx="1">
                  <c:v>2.2000000000000002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4.3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1.2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285824"/>
        <c:axId val="96287360"/>
      </c:barChart>
      <c:catAx>
        <c:axId val="9628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8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2873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858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Prescription Amphetamines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Club Drugs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Synthetic Marijuana*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19.3</c:v>
                </c:pt>
                <c:pt idx="1">
                  <c:v>12.2</c:v>
                </c:pt>
                <c:pt idx="2">
                  <c:v>11.1</c:v>
                </c:pt>
                <c:pt idx="3">
                  <c:v>8</c:v>
                </c:pt>
                <c:pt idx="4">
                  <c:v>5.0999999999999996</c:v>
                </c:pt>
                <c:pt idx="5">
                  <c:v>2.9</c:v>
                </c:pt>
                <c:pt idx="6">
                  <c:v>2.1</c:v>
                </c:pt>
                <c:pt idx="7">
                  <c:v>1.7</c:v>
                </c:pt>
                <c:pt idx="8">
                  <c:v>1.6</c:v>
                </c:pt>
                <c:pt idx="9">
                  <c:v>1.4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0.6</c:v>
                </c:pt>
                <c:pt idx="13">
                  <c:v>0.3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152384"/>
        <c:axId val="95199232"/>
      </c:barChart>
      <c:catAx>
        <c:axId val="9515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199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1992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152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14.8</c:v>
                </c:pt>
                <c:pt idx="1">
                  <c:v>7.4</c:v>
                </c:pt>
                <c:pt idx="2">
                  <c:v>11.6</c:v>
                </c:pt>
                <c:pt idx="3">
                  <c:v>26</c:v>
                </c:pt>
                <c:pt idx="4">
                  <c:v>6.8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923648"/>
        <c:axId val="96925184"/>
      </c:barChart>
      <c:catAx>
        <c:axId val="9692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2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251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23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6.4</c:v>
                </c:pt>
                <c:pt idx="1">
                  <c:v>4.2</c:v>
                </c:pt>
                <c:pt idx="2">
                  <c:v>1.5</c:v>
                </c:pt>
                <c:pt idx="3">
                  <c:v>3.3</c:v>
                </c:pt>
                <c:pt idx="4">
                  <c:v>0.8</c:v>
                </c:pt>
                <c:pt idx="5">
                  <c:v>10.199999999999999</c:v>
                </c:pt>
                <c:pt idx="6">
                  <c:v>7.1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939008"/>
        <c:axId val="97080064"/>
      </c:barChart>
      <c:catAx>
        <c:axId val="9693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0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800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9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10.1</c:v>
                </c:pt>
                <c:pt idx="1">
                  <c:v>21.4</c:v>
                </c:pt>
                <c:pt idx="2">
                  <c:v>37.9</c:v>
                </c:pt>
                <c:pt idx="3">
                  <c:v>8</c:v>
                </c:pt>
                <c:pt idx="4">
                  <c:v>6.9</c:v>
                </c:pt>
                <c:pt idx="5">
                  <c:v>13.3</c:v>
                </c:pt>
                <c:pt idx="6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</c:v>
                </c:pt>
                <c:pt idx="1">
                  <c:v>8.8000000000000007</c:v>
                </c:pt>
                <c:pt idx="2">
                  <c:v>20.8</c:v>
                </c:pt>
                <c:pt idx="3">
                  <c:v>7.7</c:v>
                </c:pt>
                <c:pt idx="4">
                  <c:v>3.7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016448"/>
        <c:axId val="97018624"/>
      </c:barChart>
      <c:catAx>
        <c:axId val="970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186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6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3.7</c:v>
                </c:pt>
                <c:pt idx="1">
                  <c:v>19.5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6081920"/>
        <c:axId val="96522624"/>
      </c:barChart>
      <c:catAx>
        <c:axId val="460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5226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0819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58</c:v>
                </c:pt>
                <c:pt idx="2">
                  <c:v>56</c:v>
                </c:pt>
                <c:pt idx="3">
                  <c:v>61</c:v>
                </c:pt>
                <c:pt idx="4">
                  <c:v>52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327936"/>
        <c:axId val="96523776"/>
      </c:barChart>
      <c:catAx>
        <c:axId val="96327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3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523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27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37</c:v>
                </c:pt>
                <c:pt idx="1">
                  <c:v>62</c:v>
                </c:pt>
                <c:pt idx="2">
                  <c:v>37</c:v>
                </c:pt>
                <c:pt idx="3">
                  <c:v>37</c:v>
                </c:pt>
                <c:pt idx="4">
                  <c:v>29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11872"/>
        <c:axId val="96513408"/>
      </c:barChart>
      <c:catAx>
        <c:axId val="96511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13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513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11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653888"/>
        <c:axId val="97034624"/>
      </c:barChart>
      <c:catAx>
        <c:axId val="956538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34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034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538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62</c:v>
                </c:pt>
                <c:pt idx="2">
                  <c:v>58</c:v>
                </c:pt>
                <c:pt idx="3">
                  <c:v>67</c:v>
                </c:pt>
                <c:pt idx="4">
                  <c:v>65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162752"/>
        <c:axId val="97164672"/>
      </c:barChart>
      <c:catAx>
        <c:axId val="971627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64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164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627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66</c:v>
                </c:pt>
                <c:pt idx="2">
                  <c:v>30</c:v>
                </c:pt>
                <c:pt idx="3">
                  <c:v>30</c:v>
                </c:pt>
                <c:pt idx="4">
                  <c:v>41</c:v>
                </c:pt>
                <c:pt idx="5">
                  <c:v>37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252480"/>
        <c:axId val="97345536"/>
      </c:barChart>
      <c:catAx>
        <c:axId val="97252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455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3455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52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45</c:v>
                </c:pt>
                <c:pt idx="1">
                  <c:v>51</c:v>
                </c:pt>
                <c:pt idx="2">
                  <c:v>31</c:v>
                </c:pt>
                <c:pt idx="3">
                  <c:v>40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509376"/>
        <c:axId val="97512064"/>
      </c:barChart>
      <c:catAx>
        <c:axId val="97509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120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5120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09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21.2</c:v>
                </c:pt>
                <c:pt idx="1">
                  <c:v>48.8</c:v>
                </c:pt>
                <c:pt idx="2">
                  <c:v>37.1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23.1</c:v>
                </c:pt>
                <c:pt idx="1">
                  <c:v>42.1</c:v>
                </c:pt>
                <c:pt idx="2">
                  <c:v>33.6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19.2</c:v>
                </c:pt>
                <c:pt idx="1">
                  <c:v>40.700000000000003</c:v>
                </c:pt>
                <c:pt idx="2">
                  <c:v>31.1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</c:v>
                </c:pt>
                <c:pt idx="1">
                  <c:v>33.4</c:v>
                </c:pt>
                <c:pt idx="2">
                  <c:v>23.4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35.799999999999997</c:v>
                </c:pt>
                <c:pt idx="2">
                  <c:v>24.4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9.4</c:v>
                </c:pt>
                <c:pt idx="1">
                  <c:v>27.2</c:v>
                </c:pt>
                <c:pt idx="2">
                  <c:v>19.3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441664"/>
        <c:axId val="95443200"/>
      </c:barChart>
      <c:catAx>
        <c:axId val="9544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4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432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41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29.2</c:v>
                </c:pt>
                <c:pt idx="2">
                  <c:v>20.8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8.9</c:v>
                </c:pt>
                <c:pt idx="1">
                  <c:v>23</c:v>
                </c:pt>
                <c:pt idx="2">
                  <c:v>16.7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6.9</c:v>
                </c:pt>
                <c:pt idx="1">
                  <c:v>22.2</c:v>
                </c:pt>
                <c:pt idx="2">
                  <c:v>15.4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4.3</c:v>
                </c:pt>
                <c:pt idx="1">
                  <c:v>17.2</c:v>
                </c:pt>
                <c:pt idx="2">
                  <c:v>11.4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3.7</c:v>
                </c:pt>
                <c:pt idx="1">
                  <c:v>19.8</c:v>
                </c:pt>
                <c:pt idx="2">
                  <c:v>12.5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3.2</c:v>
                </c:pt>
                <c:pt idx="1">
                  <c:v>11.7</c:v>
                </c:pt>
                <c:pt idx="2">
                  <c:v>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655040"/>
        <c:axId val="95690752"/>
      </c:barChart>
      <c:catAx>
        <c:axId val="9565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9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90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550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37.1</c:v>
                </c:pt>
                <c:pt idx="1">
                  <c:v>33.6</c:v>
                </c:pt>
                <c:pt idx="2">
                  <c:v>31.1</c:v>
                </c:pt>
                <c:pt idx="3">
                  <c:v>23.4</c:v>
                </c:pt>
                <c:pt idx="4">
                  <c:v>24.4</c:v>
                </c:pt>
                <c:pt idx="5">
                  <c:v>19.3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20.8</c:v>
                </c:pt>
                <c:pt idx="1">
                  <c:v>16.7</c:v>
                </c:pt>
                <c:pt idx="2">
                  <c:v>15.4</c:v>
                </c:pt>
                <c:pt idx="3">
                  <c:v>11.4</c:v>
                </c:pt>
                <c:pt idx="4">
                  <c:v>12.5</c:v>
                </c:pt>
                <c:pt idx="5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32.5</c:v>
                </c:pt>
                <c:pt idx="1">
                  <c:v>32</c:v>
                </c:pt>
                <c:pt idx="2">
                  <c:v>27</c:v>
                </c:pt>
                <c:pt idx="3">
                  <c:v>28.7</c:v>
                </c:pt>
                <c:pt idx="4">
                  <c:v>20.7</c:v>
                </c:pt>
                <c:pt idx="5">
                  <c:v>19.2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37.5</c:v>
                </c:pt>
                <c:pt idx="1">
                  <c:v>39.700000000000003</c:v>
                </c:pt>
                <c:pt idx="2">
                  <c:v>40.5</c:v>
                </c:pt>
                <c:pt idx="3">
                  <c:v>38.700000000000003</c:v>
                </c:pt>
                <c:pt idx="4">
                  <c:v>37.799999999999997</c:v>
                </c:pt>
                <c:pt idx="5">
                  <c:v>39.9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96768"/>
        <c:axId val="95704192"/>
      </c:lineChart>
      <c:catAx>
        <c:axId val="9569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0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7041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96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6.7</c:v>
                </c:pt>
                <c:pt idx="1">
                  <c:v>1</c:v>
                </c:pt>
                <c:pt idx="2">
                  <c:v>2.1</c:v>
                </c:pt>
                <c:pt idx="3">
                  <c:v>22.1</c:v>
                </c:pt>
                <c:pt idx="4">
                  <c:v>37.200000000000003</c:v>
                </c:pt>
                <c:pt idx="5">
                  <c:v>0.8</c:v>
                </c:pt>
                <c:pt idx="6">
                  <c:v>13.4</c:v>
                </c:pt>
                <c:pt idx="7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730688"/>
        <c:axId val="96301440"/>
      </c:barChart>
      <c:catAx>
        <c:axId val="9573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0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014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306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41.9</c:v>
                </c:pt>
                <c:pt idx="1">
                  <c:v>37.9</c:v>
                </c:pt>
                <c:pt idx="2">
                  <c:v>2.6</c:v>
                </c:pt>
                <c:pt idx="3">
                  <c:v>1</c:v>
                </c:pt>
                <c:pt idx="4">
                  <c:v>1</c:v>
                </c:pt>
                <c:pt idx="5">
                  <c:v>3.4</c:v>
                </c:pt>
                <c:pt idx="6">
                  <c:v>3.4</c:v>
                </c:pt>
                <c:pt idx="7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506560"/>
        <c:axId val="89508096"/>
      </c:barChart>
      <c:catAx>
        <c:axId val="8950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08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5080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065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7.3</c:v>
                </c:pt>
                <c:pt idx="1">
                  <c:v>15.2</c:v>
                </c:pt>
                <c:pt idx="2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20.9</c:v>
                </c:pt>
                <c:pt idx="2">
                  <c:v>16.100000000000001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8.5</c:v>
                </c:pt>
                <c:pt idx="1">
                  <c:v>17</c:v>
                </c:pt>
                <c:pt idx="2">
                  <c:v>13.2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5.8</c:v>
                </c:pt>
                <c:pt idx="1">
                  <c:v>15.1</c:v>
                </c:pt>
                <c:pt idx="2">
                  <c:v>10.9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</c:v>
                </c:pt>
                <c:pt idx="1">
                  <c:v>11.4</c:v>
                </c:pt>
                <c:pt idx="2">
                  <c:v>8.1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7.5</c:v>
                </c:pt>
                <c:pt idx="2">
                  <c:v>5.0999999999999996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861120"/>
        <c:axId val="87862656"/>
      </c:barChart>
      <c:catAx>
        <c:axId val="878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86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8626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8611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11.8</c:v>
                </c:pt>
                <c:pt idx="1">
                  <c:v>16.100000000000001</c:v>
                </c:pt>
                <c:pt idx="2">
                  <c:v>13.2</c:v>
                </c:pt>
                <c:pt idx="3">
                  <c:v>10.9</c:v>
                </c:pt>
                <c:pt idx="4">
                  <c:v>8.1</c:v>
                </c:pt>
                <c:pt idx="5">
                  <c:v>5.0999999999999996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26.9</c:v>
                </c:pt>
                <c:pt idx="1">
                  <c:v>25.1</c:v>
                </c:pt>
                <c:pt idx="2">
                  <c:v>22.6</c:v>
                </c:pt>
                <c:pt idx="3">
                  <c:v>21.2</c:v>
                </c:pt>
                <c:pt idx="4">
                  <c:v>17.899999999999999</c:v>
                </c:pt>
                <c:pt idx="5">
                  <c:v>13.5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67.2</c:v>
                </c:pt>
                <c:pt idx="1">
                  <c:v>67.3</c:v>
                </c:pt>
                <c:pt idx="2">
                  <c:v>66.400000000000006</c:v>
                </c:pt>
                <c:pt idx="3">
                  <c:v>69.099999999999994</c:v>
                </c:pt>
                <c:pt idx="4">
                  <c:v>67.599999999999994</c:v>
                </c:pt>
                <c:pt idx="5">
                  <c:v>66.5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34752"/>
        <c:axId val="89449600"/>
      </c:lineChart>
      <c:catAx>
        <c:axId val="8943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44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4496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4347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Bay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44401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4798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0746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4430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7564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4357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795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841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01348"/>
              </p:ext>
            </p:extLst>
          </p:nvPr>
        </p:nvGraphicFramePr>
        <p:xfrm>
          <a:off x="3048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761545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1,482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20.8%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770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7158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3703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007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52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14210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683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9710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5892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Bay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(3.3%),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</a:t>
            </a:r>
            <a:r>
              <a:rPr lang="en-US" sz="2700" dirty="0" smtClean="0">
                <a:latin typeface="Gill Sans MT"/>
              </a:rPr>
              <a:t>are </a:t>
            </a:r>
            <a:r>
              <a:rPr lang="en-US" sz="2700" dirty="0" smtClean="0">
                <a:latin typeface="Gill Sans MT"/>
              </a:rPr>
              <a:t>less than 4.0%.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(10.2%)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(7.1</a:t>
            </a:r>
            <a:r>
              <a:rPr lang="en-US" sz="2700" dirty="0" smtClean="0">
                <a:latin typeface="Gill Sans MT"/>
              </a:rPr>
              <a:t>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Bay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28.3%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14.3%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3.7%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2.7%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498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522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014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324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3843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9726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395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for Prosocial Involvem</a:t>
            </a:r>
            <a:r>
              <a:rPr lang="en-US" sz="2800" i="1" dirty="0" smtClean="0">
                <a:latin typeface="Gill Sans MT" pitchFamily="34" charset="0"/>
              </a:rPr>
              <a:t>ent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(60%)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(58%)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(66%)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51%)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4949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38.8%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Bay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(31.0%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(21.7%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16.7%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7690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03233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9159</TotalTime>
  <Words>1330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2016-10-22T16:37:24Z</dcterms:modified>
</cp:coreProperties>
</file>