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Bay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Cigarettes</c:v>
                </c:pt>
                <c:pt idx="4">
                  <c:v>Blacking Out from Drinking*</c:v>
                </c:pt>
                <c:pt idx="5">
                  <c:v>Depressants</c:v>
                </c:pt>
                <c:pt idx="6">
                  <c:v>Synthetic Marijuana*</c:v>
                </c:pt>
                <c:pt idx="7">
                  <c:v>Prescription Pain Relievers</c:v>
                </c:pt>
                <c:pt idx="8">
                  <c:v>Prescription Amphetamines</c:v>
                </c:pt>
                <c:pt idx="9">
                  <c:v>LSD, PCP or Mushrooms</c:v>
                </c:pt>
                <c:pt idx="10">
                  <c:v>Inhalants</c:v>
                </c:pt>
                <c:pt idx="11">
                  <c:v>Over-the-Counter Drugs</c:v>
                </c:pt>
                <c:pt idx="12">
                  <c:v>Club Drugs</c:v>
                </c:pt>
                <c:pt idx="13">
                  <c:v>Cocaine or Crack Cocaine</c:v>
                </c:pt>
                <c:pt idx="14">
                  <c:v>Needle to Inject Illegal Drugs*</c:v>
                </c:pt>
                <c:pt idx="15">
                  <c:v>Flakka*</c:v>
                </c:pt>
                <c:pt idx="16">
                  <c:v>Methamphetamine</c:v>
                </c:pt>
                <c:pt idx="17">
                  <c:v>Steroids (without a doctor’s order)</c:v>
                </c:pt>
                <c:pt idx="18">
                  <c:v>Heroin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38.799999999999997</c:v>
                </c:pt>
                <c:pt idx="1">
                  <c:v>31</c:v>
                </c:pt>
                <c:pt idx="2">
                  <c:v>21.7</c:v>
                </c:pt>
                <c:pt idx="3">
                  <c:v>20.3</c:v>
                </c:pt>
                <c:pt idx="4">
                  <c:v>16.7</c:v>
                </c:pt>
                <c:pt idx="5">
                  <c:v>7.9</c:v>
                </c:pt>
                <c:pt idx="6">
                  <c:v>7.1</c:v>
                </c:pt>
                <c:pt idx="7">
                  <c:v>6.4</c:v>
                </c:pt>
                <c:pt idx="8">
                  <c:v>5.4</c:v>
                </c:pt>
                <c:pt idx="9">
                  <c:v>4.8</c:v>
                </c:pt>
                <c:pt idx="10">
                  <c:v>4.5999999999999996</c:v>
                </c:pt>
                <c:pt idx="11">
                  <c:v>4.4000000000000004</c:v>
                </c:pt>
                <c:pt idx="12">
                  <c:v>2.4</c:v>
                </c:pt>
                <c:pt idx="13">
                  <c:v>2.1</c:v>
                </c:pt>
                <c:pt idx="14">
                  <c:v>0.9</c:v>
                </c:pt>
                <c:pt idx="15">
                  <c:v>0.7</c:v>
                </c:pt>
                <c:pt idx="16">
                  <c:v>0.6</c:v>
                </c:pt>
                <c:pt idx="17">
                  <c:v>0.5</c:v>
                </c:pt>
                <c:pt idx="18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E8-4DFB-BF41-B2BA600BF2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88154112"/>
        <c:axId val="88199168"/>
      </c:barChart>
      <c:catAx>
        <c:axId val="881541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1991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8199168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15411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31</c:v>
                </c:pt>
                <c:pt idx="1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68-4607-9F6B-376A11B16472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68-4607-9F6B-376A11B164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8200320"/>
        <c:axId val="89265280"/>
      </c:barChart>
      <c:catAx>
        <c:axId val="88200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26528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26528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820032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6.9</c:v>
                </c:pt>
                <c:pt idx="1">
                  <c:v>20.8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55-4CD7-A9C9-34F0093F4914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8.6999999999999993</c:v>
                </c:pt>
                <c:pt idx="1">
                  <c:v>21.5</c:v>
                </c:pt>
                <c:pt idx="2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55-4CD7-A9C9-34F0093F4914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7.4</c:v>
                </c:pt>
                <c:pt idx="1">
                  <c:v>20.5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55-4CD7-A9C9-34F0093F4914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5.9</c:v>
                </c:pt>
                <c:pt idx="1">
                  <c:v>20</c:v>
                </c:pt>
                <c:pt idx="2">
                  <c:v>13.8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55-4CD7-A9C9-34F0093F4914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6</c:v>
                </c:pt>
                <c:pt idx="1">
                  <c:v>24.1</c:v>
                </c:pt>
                <c:pt idx="2">
                  <c:v>15.9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55-4CD7-A9C9-34F0093F4914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3.6</c:v>
                </c:pt>
                <c:pt idx="1">
                  <c:v>16.8</c:v>
                </c:pt>
                <c:pt idx="2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055-4CD7-A9C9-34F0093F4914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055-4CD7-A9C9-34F0093F49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016256"/>
        <c:axId val="96017792"/>
      </c:barChart>
      <c:catAx>
        <c:axId val="96016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177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017792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1625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14.8</c:v>
                </c:pt>
                <c:pt idx="1">
                  <c:v>15.8</c:v>
                </c:pt>
                <c:pt idx="2">
                  <c:v>14.7</c:v>
                </c:pt>
                <c:pt idx="3">
                  <c:v>13.8</c:v>
                </c:pt>
                <c:pt idx="4">
                  <c:v>15.9</c:v>
                </c:pt>
                <c:pt idx="5">
                  <c:v>11.1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6EF-4F38-B3AA-716E759CB983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14.5</c:v>
                </c:pt>
                <c:pt idx="1">
                  <c:v>14.1</c:v>
                </c:pt>
                <c:pt idx="2">
                  <c:v>14.9</c:v>
                </c:pt>
                <c:pt idx="3">
                  <c:v>12.7</c:v>
                </c:pt>
                <c:pt idx="4">
                  <c:v>13.4</c:v>
                </c:pt>
                <c:pt idx="5">
                  <c:v>14.5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6EF-4F38-B3AA-716E759CB983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28.6</c:v>
                </c:pt>
                <c:pt idx="1">
                  <c:v>30</c:v>
                </c:pt>
                <c:pt idx="2">
                  <c:v>30.3</c:v>
                </c:pt>
                <c:pt idx="3">
                  <c:v>25.6</c:v>
                </c:pt>
                <c:pt idx="4">
                  <c:v>24</c:v>
                </c:pt>
                <c:pt idx="5">
                  <c:v>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6EF-4F38-B3AA-716E759CB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5080832"/>
        <c:axId val="87875968"/>
      </c:lineChart>
      <c:catAx>
        <c:axId val="35080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8759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787596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3508083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6</c:v>
                </c:pt>
                <c:pt idx="1">
                  <c:v>9.6999999999999993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9D-4AC8-9FFE-C33CDF8CDDAD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9D-4AC8-9FFE-C33CDF8CDD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023680"/>
        <c:axId val="96025216"/>
      </c:barChart>
      <c:catAx>
        <c:axId val="96023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2521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02521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2368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21.7</c:v>
                </c:pt>
                <c:pt idx="1">
                  <c:v>25.4</c:v>
                </c:pt>
                <c:pt idx="2">
                  <c:v>9.6999999999999993</c:v>
                </c:pt>
                <c:pt idx="3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BD-48BA-8C01-206D1E017FC7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21.1</c:v>
                </c:pt>
                <c:pt idx="1">
                  <c:v>26.4</c:v>
                </c:pt>
                <c:pt idx="2">
                  <c:v>8.9</c:v>
                </c:pt>
                <c:pt idx="3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BD-48BA-8C01-206D1E017FC7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15.5</c:v>
                </c:pt>
                <c:pt idx="1">
                  <c:v>21.7</c:v>
                </c:pt>
                <c:pt idx="2">
                  <c:v>5.7</c:v>
                </c:pt>
                <c:pt idx="3">
                  <c:v>10.199999999999999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ABD-48BA-8C01-206D1E017FC7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ABD-48BA-8C01-206D1E017F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052736"/>
        <c:axId val="96054656"/>
      </c:barChart>
      <c:catAx>
        <c:axId val="96052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54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054656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5273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8.6</c:v>
                </c:pt>
                <c:pt idx="1">
                  <c:v>2.7</c:v>
                </c:pt>
                <c:pt idx="2">
                  <c:v>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F3-45E8-9236-DD7C93462CEC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6</c:v>
                </c:pt>
                <c:pt idx="1">
                  <c:v>2.2000000000000002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2F3-45E8-9236-DD7C93462CEC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5.8</c:v>
                </c:pt>
                <c:pt idx="1">
                  <c:v>2.2999999999999998</c:v>
                </c:pt>
                <c:pt idx="2">
                  <c:v>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F3-45E8-9236-DD7C93462CEC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4.5999999999999996</c:v>
                </c:pt>
                <c:pt idx="1">
                  <c:v>2.6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2F3-45E8-9236-DD7C93462CEC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3.1</c:v>
                </c:pt>
                <c:pt idx="1">
                  <c:v>1.9</c:v>
                </c:pt>
                <c:pt idx="2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2F3-45E8-9236-DD7C93462CEC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0.7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2F3-45E8-9236-DD7C93462CEC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2F3-45E8-9236-DD7C93462C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954624"/>
        <c:axId val="97099776"/>
      </c:barChart>
      <c:catAx>
        <c:axId val="9695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99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0997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546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3.3</c:v>
                </c:pt>
                <c:pt idx="1">
                  <c:v>3.7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4E-4F8E-95FE-4B1902F5BFED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1.9</c:v>
                </c:pt>
                <c:pt idx="1">
                  <c:v>2.7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4E-4F8E-95FE-4B1902F5BFED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1.6</c:v>
                </c:pt>
                <c:pt idx="1">
                  <c:v>4.0999999999999996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4E-4F8E-95FE-4B1902F5BFED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1.4</c:v>
                </c:pt>
                <c:pt idx="1">
                  <c:v>1.8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4E-4F8E-95FE-4B1902F5BFED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4E-4F8E-95FE-4B1902F5BF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067584"/>
        <c:axId val="96069120"/>
      </c:barChart>
      <c:catAx>
        <c:axId val="960675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691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06912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06758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2</c:v>
                </c:pt>
                <c:pt idx="1">
                  <c:v>10.199999999999999</c:v>
                </c:pt>
                <c:pt idx="2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3A-44F1-A298-7EF89A97107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2.2999999999999998</c:v>
                </c:pt>
                <c:pt idx="1">
                  <c:v>6.1</c:v>
                </c:pt>
                <c:pt idx="2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3A-44F1-A298-7EF89A97107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2.9</c:v>
                </c:pt>
                <c:pt idx="1">
                  <c:v>3.6</c:v>
                </c:pt>
                <c:pt idx="2">
                  <c:v>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53A-44F1-A298-7EF89A97107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1</c:v>
                </c:pt>
                <c:pt idx="1">
                  <c:v>4.7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53A-44F1-A298-7EF89A97107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0.6</c:v>
                </c:pt>
                <c:pt idx="1">
                  <c:v>3.5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3A-44F1-A298-7EF89A97107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1.4</c:v>
                </c:pt>
                <c:pt idx="1">
                  <c:v>4.0999999999999996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53A-44F1-A298-7EF89A97107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53A-44F1-A298-7EF89A9710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307072"/>
        <c:axId val="96308608"/>
      </c:barChart>
      <c:catAx>
        <c:axId val="96307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3086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30860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30707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2.8</c:v>
                </c:pt>
                <c:pt idx="1">
                  <c:v>8.8000000000000007</c:v>
                </c:pt>
                <c:pt idx="2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E4-4D5D-974F-31C5709E24A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3.6</c:v>
                </c:pt>
                <c:pt idx="1">
                  <c:v>6.2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E4-4D5D-974F-31C5709E24A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4</c:v>
                </c:pt>
                <c:pt idx="1">
                  <c:v>5.7</c:v>
                </c:pt>
                <c:pt idx="2">
                  <c:v>4.9000000000000004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E4-4D5D-974F-31C5709E24A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2</c:v>
                </c:pt>
                <c:pt idx="1">
                  <c:v>4</c:v>
                </c:pt>
                <c:pt idx="2">
                  <c:v>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5E4-4D5D-974F-31C5709E24A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0.9</c:v>
                </c:pt>
                <c:pt idx="1">
                  <c:v>4.3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5E4-4D5D-974F-31C5709E24A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1.6</c:v>
                </c:pt>
                <c:pt idx="1">
                  <c:v>2.4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5E4-4D5D-974F-31C5709E24A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E4-4D5D-974F-31C5709E24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986624"/>
        <c:axId val="97080448"/>
      </c:barChart>
      <c:catAx>
        <c:axId val="96986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804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08044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866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2.4</c:v>
                </c:pt>
                <c:pt idx="1">
                  <c:v>4.9000000000000004</c:v>
                </c:pt>
                <c:pt idx="2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59-4B33-A4DC-8F03A97DDEAA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1.9</c:v>
                </c:pt>
                <c:pt idx="1">
                  <c:v>2.2000000000000002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59-4B33-A4DC-8F03A97DDEAA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3.4</c:v>
                </c:pt>
                <c:pt idx="2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59-4B33-A4DC-8F03A97DDEAA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1.1000000000000001</c:v>
                </c:pt>
                <c:pt idx="1">
                  <c:v>2.8</c:v>
                </c:pt>
                <c:pt idx="2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59-4B33-A4DC-8F03A97DDEAA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1</c:v>
                </c:pt>
                <c:pt idx="1">
                  <c:v>4.3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59-4B33-A4DC-8F03A97DDEAA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1.2</c:v>
                </c:pt>
                <c:pt idx="1">
                  <c:v>2.1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F59-4B33-A4DC-8F03A97DDEAA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59-4B33-A4DC-8F03A97DD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6285824"/>
        <c:axId val="96287360"/>
      </c:barChart>
      <c:catAx>
        <c:axId val="96285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873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287360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285824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CB3-4FE7-8DF2-5321F59582F1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Marijuana or Hashish</c:v>
                </c:pt>
                <c:pt idx="3">
                  <c:v>Binge Drinking</c:v>
                </c:pt>
                <c:pt idx="4">
                  <c:v>Cigarettes</c:v>
                </c:pt>
                <c:pt idx="5">
                  <c:v>Depressants</c:v>
                </c:pt>
                <c:pt idx="6">
                  <c:v>Prescription Pain Relievers</c:v>
                </c:pt>
                <c:pt idx="7">
                  <c:v>Prescription Amphetamines</c:v>
                </c:pt>
                <c:pt idx="8">
                  <c:v>Over-the-Counter Drugs</c:v>
                </c:pt>
                <c:pt idx="9">
                  <c:v>Inhalants</c:v>
                </c:pt>
                <c:pt idx="10">
                  <c:v>Club Drugs</c:v>
                </c:pt>
                <c:pt idx="11">
                  <c:v>LSD, PCP or Mushrooms</c:v>
                </c:pt>
                <c:pt idx="12">
                  <c:v>Cocaine or Crack Cocaine</c:v>
                </c:pt>
                <c:pt idx="13">
                  <c:v>Synthetic Marijuana*</c:v>
                </c:pt>
                <c:pt idx="14">
                  <c:v>Steroids (without a doctor’s order)</c:v>
                </c:pt>
                <c:pt idx="15">
                  <c:v>Methamphetamine</c:v>
                </c:pt>
                <c:pt idx="16">
                  <c:v>Flakka*</c:v>
                </c:pt>
                <c:pt idx="17">
                  <c:v>Heroin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19.3</c:v>
                </c:pt>
                <c:pt idx="1">
                  <c:v>12.2</c:v>
                </c:pt>
                <c:pt idx="2">
                  <c:v>11.1</c:v>
                </c:pt>
                <c:pt idx="3">
                  <c:v>8</c:v>
                </c:pt>
                <c:pt idx="4">
                  <c:v>5.0999999999999996</c:v>
                </c:pt>
                <c:pt idx="5">
                  <c:v>2.9</c:v>
                </c:pt>
                <c:pt idx="6">
                  <c:v>2.1</c:v>
                </c:pt>
                <c:pt idx="7">
                  <c:v>1.7</c:v>
                </c:pt>
                <c:pt idx="8">
                  <c:v>1.6</c:v>
                </c:pt>
                <c:pt idx="9">
                  <c:v>1.4</c:v>
                </c:pt>
                <c:pt idx="10">
                  <c:v>1.1000000000000001</c:v>
                </c:pt>
                <c:pt idx="11">
                  <c:v>0.9</c:v>
                </c:pt>
                <c:pt idx="12">
                  <c:v>0.6</c:v>
                </c:pt>
                <c:pt idx="13">
                  <c:v>0.3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B3-4FE7-8DF2-5321F59582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5152384"/>
        <c:axId val="95199232"/>
      </c:barChart>
      <c:catAx>
        <c:axId val="95152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19923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199232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15238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14.8</c:v>
                </c:pt>
                <c:pt idx="1">
                  <c:v>7.4</c:v>
                </c:pt>
                <c:pt idx="2">
                  <c:v>11.6</c:v>
                </c:pt>
                <c:pt idx="3">
                  <c:v>26</c:v>
                </c:pt>
                <c:pt idx="4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C5-4483-83EF-1F1975BB85B3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C5-4483-83EF-1F1975BB85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923648"/>
        <c:axId val="96925184"/>
      </c:barChart>
      <c:catAx>
        <c:axId val="96923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2518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92518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236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6.4</c:v>
                </c:pt>
                <c:pt idx="1">
                  <c:v>4.2</c:v>
                </c:pt>
                <c:pt idx="2">
                  <c:v>1.5</c:v>
                </c:pt>
                <c:pt idx="3">
                  <c:v>3.3</c:v>
                </c:pt>
                <c:pt idx="4">
                  <c:v>0.8</c:v>
                </c:pt>
                <c:pt idx="5">
                  <c:v>10.199999999999999</c:v>
                </c:pt>
                <c:pt idx="6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1E-4AA7-AE05-46F7F42D90C8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1E-4AA7-AE05-46F7F42D90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6939008"/>
        <c:axId val="97080064"/>
      </c:barChart>
      <c:catAx>
        <c:axId val="96939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80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080064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93900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10.1</c:v>
                </c:pt>
                <c:pt idx="1">
                  <c:v>21.4</c:v>
                </c:pt>
                <c:pt idx="2">
                  <c:v>37.9</c:v>
                </c:pt>
                <c:pt idx="3">
                  <c:v>8</c:v>
                </c:pt>
                <c:pt idx="4">
                  <c:v>6.9</c:v>
                </c:pt>
                <c:pt idx="5">
                  <c:v>13.3</c:v>
                </c:pt>
                <c:pt idx="6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FB-4A94-9B02-3E0B3862C84B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10</c:v>
                </c:pt>
                <c:pt idx="1">
                  <c:v>8.8000000000000007</c:v>
                </c:pt>
                <c:pt idx="2">
                  <c:v>20.8</c:v>
                </c:pt>
                <c:pt idx="3">
                  <c:v>7.7</c:v>
                </c:pt>
                <c:pt idx="4">
                  <c:v>3.7</c:v>
                </c:pt>
                <c:pt idx="5">
                  <c:v>7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DFB-4A94-9B02-3E0B3862C8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7016448"/>
        <c:axId val="97018624"/>
      </c:barChart>
      <c:catAx>
        <c:axId val="970164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18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7018624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164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3.7</c:v>
                </c:pt>
                <c:pt idx="1">
                  <c:v>19.5</c:v>
                </c:pt>
                <c:pt idx="2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C2-40CD-98B7-FC80B3C0A228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C2-40CD-98B7-FC80B3C0A2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46081920"/>
        <c:axId val="96522624"/>
      </c:barChart>
      <c:catAx>
        <c:axId val="46081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226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522624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60819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45</c:v>
                </c:pt>
                <c:pt idx="1">
                  <c:v>58</c:v>
                </c:pt>
                <c:pt idx="2">
                  <c:v>56</c:v>
                </c:pt>
                <c:pt idx="3">
                  <c:v>61</c:v>
                </c:pt>
                <c:pt idx="4">
                  <c:v>52</c:v>
                </c:pt>
                <c:pt idx="5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72-430D-8D6B-147E35EBD179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72-430D-8D6B-147E35EBD1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327936"/>
        <c:axId val="96523776"/>
      </c:barChart>
      <c:catAx>
        <c:axId val="9632793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2377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52377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32793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37</c:v>
                </c:pt>
                <c:pt idx="1">
                  <c:v>62</c:v>
                </c:pt>
                <c:pt idx="2">
                  <c:v>37</c:v>
                </c:pt>
                <c:pt idx="3">
                  <c:v>37</c:v>
                </c:pt>
                <c:pt idx="4">
                  <c:v>29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EC-4985-B4D8-865CEE770C77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EC-4985-B4D8-865CEE770C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6511872"/>
        <c:axId val="96513408"/>
      </c:barChart>
      <c:catAx>
        <c:axId val="9651187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1340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651340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51187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45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78-45BB-BA57-4DDFFD7B65D1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78-45BB-BA57-4DDFFD7B65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5653888"/>
        <c:axId val="97034624"/>
      </c:barChart>
      <c:catAx>
        <c:axId val="956538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03462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03462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6538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72</c:v>
                </c:pt>
                <c:pt idx="1">
                  <c:v>62</c:v>
                </c:pt>
                <c:pt idx="2">
                  <c:v>58</c:v>
                </c:pt>
                <c:pt idx="3">
                  <c:v>67</c:v>
                </c:pt>
                <c:pt idx="4">
                  <c:v>65</c:v>
                </c:pt>
                <c:pt idx="5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CF-4356-BE9D-8219A1B77943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0CF-4356-BE9D-8219A1B779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7162752"/>
        <c:axId val="97164672"/>
      </c:barChart>
      <c:catAx>
        <c:axId val="971627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16467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16467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1627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40</c:v>
                </c:pt>
                <c:pt idx="1">
                  <c:v>66</c:v>
                </c:pt>
                <c:pt idx="2">
                  <c:v>30</c:v>
                </c:pt>
                <c:pt idx="3">
                  <c:v>30</c:v>
                </c:pt>
                <c:pt idx="4">
                  <c:v>41</c:v>
                </c:pt>
                <c:pt idx="5">
                  <c:v>37</c:v>
                </c:pt>
                <c:pt idx="6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44-464F-82D0-628827EB0063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44-464F-82D0-628827EB00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7252480"/>
        <c:axId val="97345536"/>
      </c:barChart>
      <c:catAx>
        <c:axId val="9725248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3455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3455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25248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45</c:v>
                </c:pt>
                <c:pt idx="1">
                  <c:v>51</c:v>
                </c:pt>
                <c:pt idx="2">
                  <c:v>31</c:v>
                </c:pt>
                <c:pt idx="3">
                  <c:v>40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54-493E-941D-B63763E92542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54-493E-941D-B63763E925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97509376"/>
        <c:axId val="97512064"/>
      </c:barChart>
      <c:catAx>
        <c:axId val="975093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120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975120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75093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21.2</c:v>
                </c:pt>
                <c:pt idx="1">
                  <c:v>48.8</c:v>
                </c:pt>
                <c:pt idx="2">
                  <c:v>37.1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6A-4627-AB6F-AE9FB7B34DA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23.1</c:v>
                </c:pt>
                <c:pt idx="1">
                  <c:v>42.1</c:v>
                </c:pt>
                <c:pt idx="2">
                  <c:v>33.6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6A-4627-AB6F-AE9FB7B34DA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19.2</c:v>
                </c:pt>
                <c:pt idx="1">
                  <c:v>40.700000000000003</c:v>
                </c:pt>
                <c:pt idx="2">
                  <c:v>31.1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6A-4627-AB6F-AE9FB7B34DA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11</c:v>
                </c:pt>
                <c:pt idx="1">
                  <c:v>33.4</c:v>
                </c:pt>
                <c:pt idx="2">
                  <c:v>23.4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6A-4627-AB6F-AE9FB7B34DA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10.4</c:v>
                </c:pt>
                <c:pt idx="1">
                  <c:v>35.799999999999997</c:v>
                </c:pt>
                <c:pt idx="2">
                  <c:v>24.4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36A-4627-AB6F-AE9FB7B34DA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9.4</c:v>
                </c:pt>
                <c:pt idx="1">
                  <c:v>27.2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36A-4627-AB6F-AE9FB7B34DA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36A-4627-AB6F-AE9FB7B34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441664"/>
        <c:axId val="95443200"/>
      </c:barChart>
      <c:catAx>
        <c:axId val="954416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432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443200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44166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9.6999999999999993</c:v>
                </c:pt>
                <c:pt idx="1">
                  <c:v>29.2</c:v>
                </c:pt>
                <c:pt idx="2">
                  <c:v>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43-416A-BB52-52DF23BB0D1B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8.9</c:v>
                </c:pt>
                <c:pt idx="1">
                  <c:v>23</c:v>
                </c:pt>
                <c:pt idx="2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43-416A-BB52-52DF23BB0D1B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6.9</c:v>
                </c:pt>
                <c:pt idx="1">
                  <c:v>22.2</c:v>
                </c:pt>
                <c:pt idx="2">
                  <c:v>15.4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443-416A-BB52-52DF23BB0D1B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4.3</c:v>
                </c:pt>
                <c:pt idx="1">
                  <c:v>17.2</c:v>
                </c:pt>
                <c:pt idx="2">
                  <c:v>11.4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43-416A-BB52-52DF23BB0D1B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3.7</c:v>
                </c:pt>
                <c:pt idx="1">
                  <c:v>19.8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43-416A-BB52-52DF23BB0D1B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3.2</c:v>
                </c:pt>
                <c:pt idx="1">
                  <c:v>11.7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443-416A-BB52-52DF23BB0D1B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443-416A-BB52-52DF23BB0D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95655040"/>
        <c:axId val="95690752"/>
      </c:barChart>
      <c:catAx>
        <c:axId val="95655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6907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690752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6550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37.1</c:v>
                </c:pt>
                <c:pt idx="1">
                  <c:v>33.6</c:v>
                </c:pt>
                <c:pt idx="2">
                  <c:v>31.1</c:v>
                </c:pt>
                <c:pt idx="3">
                  <c:v>23.4</c:v>
                </c:pt>
                <c:pt idx="4">
                  <c:v>24.4</c:v>
                </c:pt>
                <c:pt idx="5">
                  <c:v>19.3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CF7-4AE9-BE09-B9299C18E027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20.8</c:v>
                </c:pt>
                <c:pt idx="1">
                  <c:v>16.7</c:v>
                </c:pt>
                <c:pt idx="2">
                  <c:v>15.4</c:v>
                </c:pt>
                <c:pt idx="3">
                  <c:v>11.4</c:v>
                </c:pt>
                <c:pt idx="4">
                  <c:v>12.5</c:v>
                </c:pt>
                <c:pt idx="5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CF7-4AE9-BE09-B9299C18E027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32.5</c:v>
                </c:pt>
                <c:pt idx="1">
                  <c:v>32</c:v>
                </c:pt>
                <c:pt idx="2">
                  <c:v>27</c:v>
                </c:pt>
                <c:pt idx="3">
                  <c:v>28.7</c:v>
                </c:pt>
                <c:pt idx="4">
                  <c:v>20.7</c:v>
                </c:pt>
                <c:pt idx="5">
                  <c:v>19.2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CF7-4AE9-BE09-B9299C18E027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37.5</c:v>
                </c:pt>
                <c:pt idx="1">
                  <c:v>39.700000000000003</c:v>
                </c:pt>
                <c:pt idx="2">
                  <c:v>40.5</c:v>
                </c:pt>
                <c:pt idx="3">
                  <c:v>38.700000000000003</c:v>
                </c:pt>
                <c:pt idx="4">
                  <c:v>37.799999999999997</c:v>
                </c:pt>
                <c:pt idx="5">
                  <c:v>39.9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CF7-4AE9-BE09-B9299C18E0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5696768"/>
        <c:axId val="95704192"/>
      </c:lineChart>
      <c:catAx>
        <c:axId val="95696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0419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5704192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69676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6.7</c:v>
                </c:pt>
                <c:pt idx="1">
                  <c:v>1</c:v>
                </c:pt>
                <c:pt idx="2">
                  <c:v>2.1</c:v>
                </c:pt>
                <c:pt idx="3">
                  <c:v>22.1</c:v>
                </c:pt>
                <c:pt idx="4">
                  <c:v>37.200000000000003</c:v>
                </c:pt>
                <c:pt idx="5">
                  <c:v>0.8</c:v>
                </c:pt>
                <c:pt idx="6">
                  <c:v>13.4</c:v>
                </c:pt>
                <c:pt idx="7">
                  <c:v>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AA-4307-A1F2-591F1B00B743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3AA-4307-A1F2-591F1B00B7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95730688"/>
        <c:axId val="96301440"/>
      </c:barChart>
      <c:catAx>
        <c:axId val="95730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630144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96301440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573068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41.9</c:v>
                </c:pt>
                <c:pt idx="1">
                  <c:v>37.9</c:v>
                </c:pt>
                <c:pt idx="2">
                  <c:v>2.6</c:v>
                </c:pt>
                <c:pt idx="3">
                  <c:v>1</c:v>
                </c:pt>
                <c:pt idx="4">
                  <c:v>1</c:v>
                </c:pt>
                <c:pt idx="5">
                  <c:v>3.4</c:v>
                </c:pt>
                <c:pt idx="6">
                  <c:v>3.4</c:v>
                </c:pt>
                <c:pt idx="7">
                  <c:v>8.8000000000000007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B8-4551-B39A-6D8BE639B8ED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B8-4551-B39A-6D8BE639B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89506560"/>
        <c:axId val="89508096"/>
      </c:barChart>
      <c:catAx>
        <c:axId val="895065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5080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508096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506560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7.3</c:v>
                </c:pt>
                <c:pt idx="1">
                  <c:v>15.2</c:v>
                </c:pt>
                <c:pt idx="2">
                  <c:v>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EB-4E0B-B0F5-D06640A99D2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10.199999999999999</c:v>
                </c:pt>
                <c:pt idx="1">
                  <c:v>20.9</c:v>
                </c:pt>
                <c:pt idx="2">
                  <c:v>16.100000000000001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EB-4E0B-B0F5-D06640A99D2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8.5</c:v>
                </c:pt>
                <c:pt idx="1">
                  <c:v>17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EB-4E0B-B0F5-D06640A99D2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5.8</c:v>
                </c:pt>
                <c:pt idx="1">
                  <c:v>15.1</c:v>
                </c:pt>
                <c:pt idx="2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EB-4E0B-B0F5-D06640A99D2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4</c:v>
                </c:pt>
                <c:pt idx="1">
                  <c:v>11.4</c:v>
                </c:pt>
                <c:pt idx="2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EB-4E0B-B0F5-D06640A99D2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7.5</c:v>
                </c:pt>
                <c:pt idx="2">
                  <c:v>5.0999999999999996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CEB-4E0B-B0F5-D06640A99D2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CEB-4E0B-B0F5-D06640A99D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87861120"/>
        <c:axId val="87862656"/>
      </c:barChart>
      <c:catAx>
        <c:axId val="87861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86265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786265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786112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11.8</c:v>
                </c:pt>
                <c:pt idx="1">
                  <c:v>16.100000000000001</c:v>
                </c:pt>
                <c:pt idx="2">
                  <c:v>13.2</c:v>
                </c:pt>
                <c:pt idx="3">
                  <c:v>10.9</c:v>
                </c:pt>
                <c:pt idx="4">
                  <c:v>8.1</c:v>
                </c:pt>
                <c:pt idx="5">
                  <c:v>5.0999999999999996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E68-4521-B6CB-FAD7133980A2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26.9</c:v>
                </c:pt>
                <c:pt idx="1">
                  <c:v>25.1</c:v>
                </c:pt>
                <c:pt idx="2">
                  <c:v>22.6</c:v>
                </c:pt>
                <c:pt idx="3">
                  <c:v>21.2</c:v>
                </c:pt>
                <c:pt idx="4">
                  <c:v>17.899999999999999</c:v>
                </c:pt>
                <c:pt idx="5">
                  <c:v>13.5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E68-4521-B6CB-FAD7133980A2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67.2</c:v>
                </c:pt>
                <c:pt idx="1">
                  <c:v>67.3</c:v>
                </c:pt>
                <c:pt idx="2">
                  <c:v>66.400000000000006</c:v>
                </c:pt>
                <c:pt idx="3">
                  <c:v>69.099999999999994</c:v>
                </c:pt>
                <c:pt idx="4">
                  <c:v>67.599999999999994</c:v>
                </c:pt>
                <c:pt idx="5">
                  <c:v>66.5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E68-4521-B6CB-FAD7133980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434752"/>
        <c:axId val="89449600"/>
      </c:lineChart>
      <c:catAx>
        <c:axId val="89434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4496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89449600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943475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Bay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Bay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344401"/>
              </p:ext>
            </p:extLst>
          </p:nvPr>
        </p:nvGraphicFramePr>
        <p:xfrm>
          <a:off x="37147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6747989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Bay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074646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Bay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84430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Bay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8756459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74357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Bay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157959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Bay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841283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501348"/>
              </p:ext>
            </p:extLst>
          </p:nvPr>
        </p:nvGraphicFramePr>
        <p:xfrm>
          <a:off x="3048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Bay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761545"/>
              </p:ext>
            </p:extLst>
          </p:nvPr>
        </p:nvGraphicFramePr>
        <p:xfrm>
          <a:off x="381000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Bay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Bay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1,482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4.3 percentage points for M.S. prevalence rates and 5.4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Bay County, past-30-day alcohol use was reported at 19.3%,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20.8% in 2006 to 8.0%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11.8% in 2006 to 5.1%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15.5% of high school students have ridden in a car with a driver who was under the influence of alcohol, and 21.7%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07709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Bay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71587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Bay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370374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Bay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80073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19520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Bay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114210"/>
              </p:ext>
            </p:extLst>
          </p:nvPr>
        </p:nvGraphicFramePr>
        <p:xfrm>
          <a:off x="388189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Bay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Bay County, 7.4%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5.2% in 2006 to 1.4%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4.5% in 2012 to 0.3%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2.3%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06832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Bay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971048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Bay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5892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Bay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Bay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(3.3%),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(1.5%),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(0.8%) are less than 4.0%.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(10.2%)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(7.1%).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Bay County, 28.3% of students have been socially bullied, 14.3% have been physically bullied, and 7.8%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3.7% of students have belonged to a gang, and 2.7%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34980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05222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701438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23245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538432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Bay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097268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639551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(52%) and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(60%) and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(62%)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(66%) </a:t>
            </a:r>
            <a:r>
              <a:rPr lang="en-US" sz="2800">
                <a:latin typeface="Gill Sans MT" pitchFamily="34" charset="0"/>
              </a:rPr>
              <a:t>and </a:t>
            </a:r>
            <a:r>
              <a:rPr lang="en-US" sz="2800" i="1">
                <a:latin typeface="Gill Sans MT" pitchFamily="34" charset="0"/>
              </a:rPr>
              <a:t>Lack of Commitment to School </a:t>
            </a:r>
            <a:r>
              <a:rPr lang="en-US" sz="2800">
                <a:latin typeface="Gill Sans MT" pitchFamily="34" charset="0"/>
              </a:rPr>
              <a:t>(</a:t>
            </a:r>
            <a:r>
              <a:rPr lang="en-US" sz="2800" dirty="0">
                <a:latin typeface="Gill Sans MT" pitchFamily="34" charset="0"/>
              </a:rPr>
              <a:t>51%)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Bay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549496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600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38.8% for lifetime use and 19.3% for past-30-day use, alcohol is the most commonly used drug among Bay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(31.0% lifetime and 12.2% past-30-day) and marijuana (21.7% lifetime and 11.1%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5.1% for cigarettes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476900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Bay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303233"/>
              </p:ext>
            </p:extLst>
          </p:nvPr>
        </p:nvGraphicFramePr>
        <p:xfrm>
          <a:off x="38621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Bay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9159</TotalTime>
  <Words>1359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Bay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2025-06-23T15:09:31Z</dcterms:modified>
</cp:coreProperties>
</file>