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ker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Cocaine or Crack Cocaine</c:v>
                </c:pt>
                <c:pt idx="11">
                  <c:v>LSD, PCP or Mushrooms</c:v>
                </c:pt>
                <c:pt idx="12">
                  <c:v>Synthetic Marijuana*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41.4</c:v>
                </c:pt>
                <c:pt idx="1">
                  <c:v>29.8</c:v>
                </c:pt>
                <c:pt idx="2">
                  <c:v>24.1</c:v>
                </c:pt>
                <c:pt idx="3">
                  <c:v>21.8</c:v>
                </c:pt>
                <c:pt idx="4">
                  <c:v>19</c:v>
                </c:pt>
                <c:pt idx="5">
                  <c:v>5.9</c:v>
                </c:pt>
                <c:pt idx="6">
                  <c:v>5.2</c:v>
                </c:pt>
                <c:pt idx="7">
                  <c:v>4.3</c:v>
                </c:pt>
                <c:pt idx="8">
                  <c:v>3.6</c:v>
                </c:pt>
                <c:pt idx="9">
                  <c:v>3.2</c:v>
                </c:pt>
                <c:pt idx="10">
                  <c:v>3</c:v>
                </c:pt>
                <c:pt idx="11">
                  <c:v>3</c:v>
                </c:pt>
                <c:pt idx="12">
                  <c:v>2.8</c:v>
                </c:pt>
                <c:pt idx="13">
                  <c:v>1.9</c:v>
                </c:pt>
                <c:pt idx="14">
                  <c:v>1.8</c:v>
                </c:pt>
                <c:pt idx="15">
                  <c:v>1.3</c:v>
                </c:pt>
                <c:pt idx="16">
                  <c:v>1.1000000000000001</c:v>
                </c:pt>
                <c:pt idx="17">
                  <c:v>0.7</c:v>
                </c:pt>
                <c:pt idx="18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DC-40CE-A7B3-BA8F5ADB76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2285696"/>
        <c:axId val="102287232"/>
      </c:barChart>
      <c:catAx>
        <c:axId val="10228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87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28723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85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29.8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07-4FA5-B9F9-17801525EA47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07-4FA5-B9F9-17801525EA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093376"/>
        <c:axId val="103094912"/>
      </c:barChart>
      <c:catAx>
        <c:axId val="10309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94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0949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933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6.8</c:v>
                </c:pt>
                <c:pt idx="1">
                  <c:v>14.1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63-45D4-B383-62E5F90EDED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</c:v>
                </c:pt>
                <c:pt idx="1">
                  <c:v>16.399999999999999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63-45D4-B383-62E5F90EDED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5.9</c:v>
                </c:pt>
                <c:pt idx="1">
                  <c:v>18.3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63-45D4-B383-62E5F90EDED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</c:v>
                </c:pt>
                <c:pt idx="1">
                  <c:v>11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63-45D4-B383-62E5F90EDED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13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63-45D4-B383-62E5F90EDED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5.7</c:v>
                </c:pt>
                <c:pt idx="1">
                  <c:v>15.8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63-45D4-B383-62E5F90EDED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63-45D4-B383-62E5F90ED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056512"/>
        <c:axId val="103058048"/>
      </c:barChart>
      <c:catAx>
        <c:axId val="10305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58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05804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565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10.9</c:v>
                </c:pt>
                <c:pt idx="1">
                  <c:v>11.4</c:v>
                </c:pt>
                <c:pt idx="2">
                  <c:v>12.8</c:v>
                </c:pt>
                <c:pt idx="3">
                  <c:v>8.1999999999999993</c:v>
                </c:pt>
                <c:pt idx="4">
                  <c:v>9.1</c:v>
                </c:pt>
                <c:pt idx="5">
                  <c:v>11.3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0C-4446-90B1-678B54EBB30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14.9</c:v>
                </c:pt>
                <c:pt idx="1">
                  <c:v>11.9</c:v>
                </c:pt>
                <c:pt idx="2">
                  <c:v>12.7</c:v>
                </c:pt>
                <c:pt idx="3">
                  <c:v>10.9</c:v>
                </c:pt>
                <c:pt idx="4">
                  <c:v>9.4</c:v>
                </c:pt>
                <c:pt idx="5">
                  <c:v>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0C-4446-90B1-678B54EBB30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39.299999999999997</c:v>
                </c:pt>
                <c:pt idx="1">
                  <c:v>37.200000000000003</c:v>
                </c:pt>
                <c:pt idx="2">
                  <c:v>40.1</c:v>
                </c:pt>
                <c:pt idx="3">
                  <c:v>35.9</c:v>
                </c:pt>
                <c:pt idx="4">
                  <c:v>30.5</c:v>
                </c:pt>
                <c:pt idx="5">
                  <c:v>27.9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0C-4446-90B1-678B54EBB3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861440"/>
        <c:axId val="102871808"/>
      </c:lineChart>
      <c:catAx>
        <c:axId val="102861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71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8718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614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6.9</c:v>
                </c:pt>
                <c:pt idx="1">
                  <c:v>8.6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BF-40BC-B1E0-27CB914A21B7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BF-40BC-B1E0-27CB914A2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982400"/>
        <c:axId val="102983936"/>
      </c:barChart>
      <c:catAx>
        <c:axId val="102982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83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9839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824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22.8</c:v>
                </c:pt>
                <c:pt idx="1">
                  <c:v>19</c:v>
                </c:pt>
                <c:pt idx="2">
                  <c:v>6.1</c:v>
                </c:pt>
                <c:pt idx="3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B6-45FB-9BFB-840A033E0E55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20.5</c:v>
                </c:pt>
                <c:pt idx="1">
                  <c:v>25</c:v>
                </c:pt>
                <c:pt idx="2">
                  <c:v>12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B6-45FB-9BFB-840A033E0E55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25.1</c:v>
                </c:pt>
                <c:pt idx="1">
                  <c:v>23.4</c:v>
                </c:pt>
                <c:pt idx="2">
                  <c:v>8.4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B6-45FB-9BFB-840A033E0E55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B6-45FB-9BFB-840A033E0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924288"/>
        <c:axId val="102925824"/>
      </c:barChart>
      <c:catAx>
        <c:axId val="10292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25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92582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242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5.2</c:v>
                </c:pt>
                <c:pt idx="1">
                  <c:v>2.9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77-4516-9727-0A4C587A713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2.4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77-4516-9727-0A4C587A713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</c:v>
                </c:pt>
                <c:pt idx="1">
                  <c:v>1.1000000000000001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77-4516-9727-0A4C587A713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5</c:v>
                </c:pt>
                <c:pt idx="1">
                  <c:v>1.1000000000000001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77-4516-9727-0A4C587A713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3.3</c:v>
                </c:pt>
                <c:pt idx="1">
                  <c:v>2.6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77-4516-9727-0A4C587A713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3.9</c:v>
                </c:pt>
                <c:pt idx="1">
                  <c:v>2.2000000000000002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A77-4516-9727-0A4C587A713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77-4516-9727-0A4C587A71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216640"/>
        <c:axId val="103218176"/>
      </c:barChart>
      <c:catAx>
        <c:axId val="10321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18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2181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166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1.2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44-45FE-B556-B15CCE7EAF98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1.8</c:v>
                </c:pt>
                <c:pt idx="1">
                  <c:v>3.4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44-45FE-B556-B15CCE7EAF98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1.8</c:v>
                </c:pt>
                <c:pt idx="1">
                  <c:v>1.9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44-45FE-B556-B15CCE7EAF98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1.3</c:v>
                </c:pt>
                <c:pt idx="1">
                  <c:v>3.6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44-45FE-B556-B15CCE7EAF98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44-45FE-B556-B15CCE7EAF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269504"/>
        <c:axId val="103271040"/>
      </c:barChart>
      <c:catAx>
        <c:axId val="103269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71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271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695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0.7</c:v>
                </c:pt>
                <c:pt idx="1">
                  <c:v>7.6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09-4AB3-A5A4-01BFABD2C35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0.7</c:v>
                </c:pt>
                <c:pt idx="1">
                  <c:v>4.0999999999999996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09-4AB3-A5A4-01BFABD2C35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1.4</c:v>
                </c:pt>
                <c:pt idx="1">
                  <c:v>3.8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09-4AB3-A5A4-01BFABD2C35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0.3</c:v>
                </c:pt>
                <c:pt idx="1">
                  <c:v>3.2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09-4AB3-A5A4-01BFABD2C35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09-4AB3-A5A4-01BFABD2C35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1.7</c:v>
                </c:pt>
                <c:pt idx="1">
                  <c:v>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09-4AB3-A5A4-01BFABD2C35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09-4AB3-A5A4-01BFABD2C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422208"/>
        <c:axId val="103436288"/>
      </c:barChart>
      <c:catAx>
        <c:axId val="10342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436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4362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422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3.2</c:v>
                </c:pt>
                <c:pt idx="1">
                  <c:v>5.3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48-42DA-8E57-C111D011CD1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1.7</c:v>
                </c:pt>
                <c:pt idx="1">
                  <c:v>7.6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48-42DA-8E57-C111D011CD1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48-42DA-8E57-C111D011CD1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1.4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48-42DA-8E57-C111D011CD1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1.6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48-42DA-8E57-C111D011CD1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1.6</c:v>
                </c:pt>
                <c:pt idx="1">
                  <c:v>2.1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48-42DA-8E57-C111D011CD1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48-42DA-8E57-C111D011CD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505280"/>
        <c:axId val="103519360"/>
      </c:barChart>
      <c:catAx>
        <c:axId val="10350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1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5193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052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1.9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95-4514-8BEF-76718E0EFB6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0.6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95-4514-8BEF-76718E0EFB6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1.2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95-4514-8BEF-76718E0EFB6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1.4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95-4514-8BEF-76718E0EFB6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</c:v>
                </c:pt>
                <c:pt idx="1">
                  <c:v>1.3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95-4514-8BEF-76718E0EFB6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1.5</c:v>
                </c:pt>
                <c:pt idx="1">
                  <c:v>1.3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95-4514-8BEF-76718E0EFB6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95-4514-8BEF-76718E0EF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645952"/>
        <c:axId val="103647488"/>
      </c:barChart>
      <c:catAx>
        <c:axId val="103645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47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6474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459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A8-4E8D-B151-39DA17A2045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Binge Drinking</c:v>
                </c:pt>
                <c:pt idx="2">
                  <c:v>Marijuana or Hashish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Cocaine or Crack Cocaine</c:v>
                </c:pt>
                <c:pt idx="10">
                  <c:v>Flakka*</c:v>
                </c:pt>
                <c:pt idx="11">
                  <c:v>Prescription Amphetamines</c:v>
                </c:pt>
                <c:pt idx="12">
                  <c:v>Methamphetamine</c:v>
                </c:pt>
                <c:pt idx="13">
                  <c:v>LSD, PCP or Mushrooms</c:v>
                </c:pt>
                <c:pt idx="14">
                  <c:v>Synthetic Marijuana*</c:v>
                </c:pt>
                <c:pt idx="15">
                  <c:v>Club Drugs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21.2</c:v>
                </c:pt>
                <c:pt idx="1">
                  <c:v>12.5</c:v>
                </c:pt>
                <c:pt idx="2">
                  <c:v>11.3</c:v>
                </c:pt>
                <c:pt idx="3">
                  <c:v>10</c:v>
                </c:pt>
                <c:pt idx="4">
                  <c:v>5.7</c:v>
                </c:pt>
                <c:pt idx="5">
                  <c:v>3</c:v>
                </c:pt>
                <c:pt idx="6">
                  <c:v>2.6</c:v>
                </c:pt>
                <c:pt idx="7">
                  <c:v>1.9</c:v>
                </c:pt>
                <c:pt idx="8">
                  <c:v>1.9</c:v>
                </c:pt>
                <c:pt idx="9">
                  <c:v>1.9</c:v>
                </c:pt>
                <c:pt idx="10">
                  <c:v>1.6</c:v>
                </c:pt>
                <c:pt idx="11">
                  <c:v>1.4</c:v>
                </c:pt>
                <c:pt idx="12">
                  <c:v>1.4</c:v>
                </c:pt>
                <c:pt idx="13">
                  <c:v>1.3</c:v>
                </c:pt>
                <c:pt idx="14">
                  <c:v>1.1000000000000001</c:v>
                </c:pt>
                <c:pt idx="15">
                  <c:v>1</c:v>
                </c:pt>
                <c:pt idx="16">
                  <c:v>0.5</c:v>
                </c:pt>
                <c:pt idx="1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A8-4E8D-B151-39DA17A204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2208256"/>
        <c:axId val="102209792"/>
      </c:barChart>
      <c:catAx>
        <c:axId val="102208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09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2097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082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16.399999999999999</c:v>
                </c:pt>
                <c:pt idx="1">
                  <c:v>8.3000000000000007</c:v>
                </c:pt>
                <c:pt idx="2">
                  <c:v>11.6</c:v>
                </c:pt>
                <c:pt idx="3">
                  <c:v>27.1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8F-4AD8-946D-08007A43D61F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8F-4AD8-946D-08007A43D6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586432"/>
        <c:axId val="103592320"/>
      </c:barChart>
      <c:catAx>
        <c:axId val="10358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92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5923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864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10.199999999999999</c:v>
                </c:pt>
                <c:pt idx="1">
                  <c:v>4.9000000000000004</c:v>
                </c:pt>
                <c:pt idx="2">
                  <c:v>1.6</c:v>
                </c:pt>
                <c:pt idx="3">
                  <c:v>3.4</c:v>
                </c:pt>
                <c:pt idx="4">
                  <c:v>0.7</c:v>
                </c:pt>
                <c:pt idx="5">
                  <c:v>12.3</c:v>
                </c:pt>
                <c:pt idx="6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95-4F16-B4A0-3DEFDBE04DE6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95-4F16-B4A0-3DEFDBE04D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728640"/>
        <c:axId val="103730176"/>
      </c:barChart>
      <c:catAx>
        <c:axId val="10372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30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7301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286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9.8000000000000007</c:v>
                </c:pt>
                <c:pt idx="1">
                  <c:v>18.399999999999999</c:v>
                </c:pt>
                <c:pt idx="2">
                  <c:v>33.5</c:v>
                </c:pt>
                <c:pt idx="3">
                  <c:v>8.6</c:v>
                </c:pt>
                <c:pt idx="4">
                  <c:v>7.2</c:v>
                </c:pt>
                <c:pt idx="5">
                  <c:v>14.1</c:v>
                </c:pt>
                <c:pt idx="6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45-448A-8F8C-AA9BA0F92D78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8.8000000000000007</c:v>
                </c:pt>
                <c:pt idx="1">
                  <c:v>11.3</c:v>
                </c:pt>
                <c:pt idx="2">
                  <c:v>24.4</c:v>
                </c:pt>
                <c:pt idx="3">
                  <c:v>7.1</c:v>
                </c:pt>
                <c:pt idx="4">
                  <c:v>4.5</c:v>
                </c:pt>
                <c:pt idx="5">
                  <c:v>6.4</c:v>
                </c:pt>
                <c:pt idx="6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45-448A-8F8C-AA9BA0F92D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779712"/>
        <c:axId val="103785600"/>
      </c:barChart>
      <c:catAx>
        <c:axId val="10377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85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7856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797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15.7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30-4DB0-B9EC-B49EBF42A2B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30-4DB0-B9EC-B49EBF42A2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880192"/>
        <c:axId val="103881728"/>
      </c:barChart>
      <c:catAx>
        <c:axId val="10388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881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88172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8801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50</c:v>
                </c:pt>
                <c:pt idx="1">
                  <c:v>59</c:v>
                </c:pt>
                <c:pt idx="2">
                  <c:v>50</c:v>
                </c:pt>
                <c:pt idx="3">
                  <c:v>52</c:v>
                </c:pt>
                <c:pt idx="4">
                  <c:v>50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E9-4E48-B3F6-5D8890357A2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E9-4E48-B3F6-5D8890357A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3939456"/>
        <c:axId val="103953536"/>
      </c:barChart>
      <c:catAx>
        <c:axId val="1039394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535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39535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394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41</c:v>
                </c:pt>
                <c:pt idx="1">
                  <c:v>55</c:v>
                </c:pt>
                <c:pt idx="2">
                  <c:v>49</c:v>
                </c:pt>
                <c:pt idx="3">
                  <c:v>51</c:v>
                </c:pt>
                <c:pt idx="4">
                  <c:v>46</c:v>
                </c:pt>
                <c:pt idx="5">
                  <c:v>41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30-4DB0-8E0F-A72570393EE9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30-4DB0-8E0F-A72570393E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014976"/>
        <c:axId val="104016512"/>
      </c:barChart>
      <c:catAx>
        <c:axId val="1040149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165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0165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149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47</c:v>
                </c:pt>
                <c:pt idx="1">
                  <c:v>57</c:v>
                </c:pt>
                <c:pt idx="2">
                  <c:v>43</c:v>
                </c:pt>
                <c:pt idx="3">
                  <c:v>44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C1-42B5-8618-C0B61F97BB5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C1-42B5-8618-C0B61F97B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086144"/>
        <c:axId val="104092032"/>
      </c:barChart>
      <c:catAx>
        <c:axId val="1040861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92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0920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61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76</c:v>
                </c:pt>
                <c:pt idx="1">
                  <c:v>61</c:v>
                </c:pt>
                <c:pt idx="2">
                  <c:v>57</c:v>
                </c:pt>
                <c:pt idx="3">
                  <c:v>57</c:v>
                </c:pt>
                <c:pt idx="4">
                  <c:v>59</c:v>
                </c:pt>
                <c:pt idx="5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5D-4DAE-A091-DAFEF3E09F66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5D-4DAE-A091-DAFEF3E09F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223104"/>
        <c:axId val="104224640"/>
      </c:barChart>
      <c:catAx>
        <c:axId val="1042231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246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2246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231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43</c:v>
                </c:pt>
                <c:pt idx="1">
                  <c:v>55</c:v>
                </c:pt>
                <c:pt idx="2">
                  <c:v>34</c:v>
                </c:pt>
                <c:pt idx="3">
                  <c:v>26</c:v>
                </c:pt>
                <c:pt idx="4">
                  <c:v>50</c:v>
                </c:pt>
                <c:pt idx="5">
                  <c:v>40</c:v>
                </c:pt>
                <c:pt idx="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2E-43CD-912C-70B758557A6B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2E-43CD-912C-70B758557A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849920"/>
        <c:axId val="98851456"/>
      </c:barChart>
      <c:catAx>
        <c:axId val="988499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8514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8514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8499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61</c:v>
                </c:pt>
                <c:pt idx="2">
                  <c:v>29</c:v>
                </c:pt>
                <c:pt idx="3">
                  <c:v>37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44-4B5F-B2C9-647EFCF5F0B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44-4B5F-B2C9-647EFCF5F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282752"/>
        <c:axId val="104288640"/>
      </c:barChart>
      <c:catAx>
        <c:axId val="1042827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886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2886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827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22.7</c:v>
                </c:pt>
                <c:pt idx="1">
                  <c:v>43.3</c:v>
                </c:pt>
                <c:pt idx="2">
                  <c:v>34.200000000000003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7F-40D9-A824-0BDADF22BB2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18.3</c:v>
                </c:pt>
                <c:pt idx="1">
                  <c:v>44.6</c:v>
                </c:pt>
                <c:pt idx="2">
                  <c:v>32.9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7F-40D9-A824-0BDADF22BB2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20.7</c:v>
                </c:pt>
                <c:pt idx="1">
                  <c:v>42.1</c:v>
                </c:pt>
                <c:pt idx="2">
                  <c:v>32.700000000000003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7F-40D9-A824-0BDADF22BB2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15.4</c:v>
                </c:pt>
                <c:pt idx="1">
                  <c:v>25.8</c:v>
                </c:pt>
                <c:pt idx="2">
                  <c:v>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7F-40D9-A824-0BDADF22BB2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14.9</c:v>
                </c:pt>
                <c:pt idx="1">
                  <c:v>29.2</c:v>
                </c:pt>
                <c:pt idx="2">
                  <c:v>22.5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7F-40D9-A824-0BDADF22BB2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17</c:v>
                </c:pt>
                <c:pt idx="1">
                  <c:v>24.4</c:v>
                </c:pt>
                <c:pt idx="2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7F-40D9-A824-0BDADF22BB2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7F-40D9-A824-0BDADF22BB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622720"/>
        <c:axId val="102624256"/>
      </c:barChart>
      <c:catAx>
        <c:axId val="102622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24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62425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227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12.8</c:v>
                </c:pt>
                <c:pt idx="1">
                  <c:v>30.1</c:v>
                </c:pt>
                <c:pt idx="2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5-4375-93AD-94017FC4540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10.3</c:v>
                </c:pt>
                <c:pt idx="1">
                  <c:v>27.2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5-4375-93AD-94017FC4540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11.1</c:v>
                </c:pt>
                <c:pt idx="1">
                  <c:v>25.7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95-4375-93AD-94017FC4540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7.1</c:v>
                </c:pt>
                <c:pt idx="1">
                  <c:v>13.5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95-4375-93AD-94017FC4540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7.5</c:v>
                </c:pt>
                <c:pt idx="1">
                  <c:v>16.8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95-4375-93AD-94017FC4540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7.7</c:v>
                </c:pt>
                <c:pt idx="1">
                  <c:v>16.3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95-4375-93AD-94017FC4540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95-4375-93AD-94017FC45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091392"/>
        <c:axId val="102093184"/>
      </c:barChart>
      <c:catAx>
        <c:axId val="102091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093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09318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0913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34.200000000000003</c:v>
                </c:pt>
                <c:pt idx="1">
                  <c:v>32.9</c:v>
                </c:pt>
                <c:pt idx="2">
                  <c:v>32.700000000000003</c:v>
                </c:pt>
                <c:pt idx="3">
                  <c:v>20.9</c:v>
                </c:pt>
                <c:pt idx="4">
                  <c:v>22.5</c:v>
                </c:pt>
                <c:pt idx="5">
                  <c:v>21.2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0D-4B61-8D76-0B6BF5D49BA8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22.6</c:v>
                </c:pt>
                <c:pt idx="1">
                  <c:v>19.7</c:v>
                </c:pt>
                <c:pt idx="2">
                  <c:v>19.3</c:v>
                </c:pt>
                <c:pt idx="3">
                  <c:v>10.5</c:v>
                </c:pt>
                <c:pt idx="4">
                  <c:v>12.4</c:v>
                </c:pt>
                <c:pt idx="5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0D-4B61-8D76-0B6BF5D49BA8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38.6</c:v>
                </c:pt>
                <c:pt idx="1">
                  <c:v>33.5</c:v>
                </c:pt>
                <c:pt idx="2">
                  <c:v>29.4</c:v>
                </c:pt>
                <c:pt idx="3">
                  <c:v>23.2</c:v>
                </c:pt>
                <c:pt idx="4">
                  <c:v>24.8</c:v>
                </c:pt>
                <c:pt idx="5">
                  <c:v>19.7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F0D-4B61-8D76-0B6BF5D49BA8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38.200000000000003</c:v>
                </c:pt>
                <c:pt idx="1">
                  <c:v>33.700000000000003</c:v>
                </c:pt>
                <c:pt idx="2">
                  <c:v>43.1</c:v>
                </c:pt>
                <c:pt idx="3">
                  <c:v>44</c:v>
                </c:pt>
                <c:pt idx="4">
                  <c:v>36.700000000000003</c:v>
                </c:pt>
                <c:pt idx="5">
                  <c:v>35.6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F0D-4B61-8D76-0B6BF5D49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303232"/>
        <c:axId val="102304768"/>
      </c:lineChart>
      <c:catAx>
        <c:axId val="102303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04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047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032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18.3</c:v>
                </c:pt>
                <c:pt idx="1">
                  <c:v>2.2000000000000002</c:v>
                </c:pt>
                <c:pt idx="2">
                  <c:v>0</c:v>
                </c:pt>
                <c:pt idx="3">
                  <c:v>14.3</c:v>
                </c:pt>
                <c:pt idx="4">
                  <c:v>39.799999999999997</c:v>
                </c:pt>
                <c:pt idx="5">
                  <c:v>0</c:v>
                </c:pt>
                <c:pt idx="6">
                  <c:v>6.9</c:v>
                </c:pt>
                <c:pt idx="7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9B-4117-8647-936CD1D681A8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9B-4117-8647-936CD1D681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353152"/>
        <c:axId val="102363136"/>
      </c:barChart>
      <c:catAx>
        <c:axId val="1023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63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631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531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36.799999999999997</c:v>
                </c:pt>
                <c:pt idx="1">
                  <c:v>29.3</c:v>
                </c:pt>
                <c:pt idx="2">
                  <c:v>7.4</c:v>
                </c:pt>
                <c:pt idx="3">
                  <c:v>0</c:v>
                </c:pt>
                <c:pt idx="4">
                  <c:v>0</c:v>
                </c:pt>
                <c:pt idx="5">
                  <c:v>3.2</c:v>
                </c:pt>
                <c:pt idx="6">
                  <c:v>0</c:v>
                </c:pt>
                <c:pt idx="7">
                  <c:v>23.2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4A-4737-A006-9FB3F2679BAC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4A-4737-A006-9FB3F2679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506880"/>
        <c:axId val="102508416"/>
      </c:barChart>
      <c:catAx>
        <c:axId val="10250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08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5084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068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11.1</c:v>
                </c:pt>
                <c:pt idx="1">
                  <c:v>19.899999999999999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1D-41D7-B891-C67A4F6F7CC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7.7</c:v>
                </c:pt>
                <c:pt idx="1">
                  <c:v>20.9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1D-41D7-B891-C67A4F6F7CC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21.5</c:v>
                </c:pt>
                <c:pt idx="2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1D-41D7-B891-C67A4F6F7CC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5.4</c:v>
                </c:pt>
                <c:pt idx="1">
                  <c:v>12.8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1D-41D7-B891-C67A4F6F7CC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5.2</c:v>
                </c:pt>
                <c:pt idx="1">
                  <c:v>12.9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1D-41D7-B891-C67A4F6F7CC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4.3</c:v>
                </c:pt>
                <c:pt idx="1">
                  <c:v>6.9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1D-41D7-B891-C67A4F6F7CC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1D-41D7-B891-C67A4F6F7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647296"/>
        <c:axId val="102648832"/>
      </c:barChart>
      <c:catAx>
        <c:axId val="102647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48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64883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472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16.2</c:v>
                </c:pt>
                <c:pt idx="1">
                  <c:v>15</c:v>
                </c:pt>
                <c:pt idx="2">
                  <c:v>16.600000000000001</c:v>
                </c:pt>
                <c:pt idx="3">
                  <c:v>9.3000000000000007</c:v>
                </c:pt>
                <c:pt idx="4">
                  <c:v>9.3000000000000007</c:v>
                </c:pt>
                <c:pt idx="5">
                  <c:v>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A8-4E80-9172-D7F1FC9CF951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32.799999999999997</c:v>
                </c:pt>
                <c:pt idx="1">
                  <c:v>29.8</c:v>
                </c:pt>
                <c:pt idx="2">
                  <c:v>26.2</c:v>
                </c:pt>
                <c:pt idx="3">
                  <c:v>19.399999999999999</c:v>
                </c:pt>
                <c:pt idx="4">
                  <c:v>15.4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EA8-4E80-9172-D7F1FC9CF951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61.4</c:v>
                </c:pt>
                <c:pt idx="1">
                  <c:v>62.7</c:v>
                </c:pt>
                <c:pt idx="2">
                  <c:v>65.599999999999994</c:v>
                </c:pt>
                <c:pt idx="3">
                  <c:v>64</c:v>
                </c:pt>
                <c:pt idx="4">
                  <c:v>64.900000000000006</c:v>
                </c:pt>
                <c:pt idx="5">
                  <c:v>65.8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EA8-4E80-9172-D7F1FC9CF9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693888"/>
        <c:axId val="102732928"/>
      </c:lineChart>
      <c:catAx>
        <c:axId val="10269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32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7329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938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Baker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Baker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438363"/>
              </p:ext>
            </p:extLst>
          </p:nvPr>
        </p:nvGraphicFramePr>
        <p:xfrm>
          <a:off x="390525" y="138271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59219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Baker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62970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Baker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9094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Baker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Baker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07956"/>
              </p:ext>
            </p:extLst>
          </p:nvPr>
        </p:nvGraphicFramePr>
        <p:xfrm>
          <a:off x="381000" y="138271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07475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Baker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69183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Baker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Baker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143218"/>
              </p:ext>
            </p:extLst>
          </p:nvPr>
        </p:nvGraphicFramePr>
        <p:xfrm>
          <a:off x="390525" y="1411288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6258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Baker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357684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Baker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Baker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702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7.0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Baker County, past-30-day alcohol use was reported at 21.2%,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22.6% in 2006 to 12.5%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16.2% in 2006 to 5.7%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25.1% of high school students have ridden in a car with a driver who was under the influence of alcohol, and 23.4%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477862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Baker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90172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Baker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9581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Baker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91174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Baker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1610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</a:t>
            </a:r>
            <a:r>
              <a:rPr lang="en-US" sz="2000">
                <a:solidFill>
                  <a:srgbClr val="000000"/>
                </a:solidFill>
                <a:cs typeface="Arial" charset="0"/>
              </a:rPr>
              <a:t>prescription amphetamine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use, Baker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50852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Baker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Baker County, 8.3%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4.1% in 2006 to 3.0%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3.6% in 2012 to 1.1%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05641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Baker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00052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Baker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2575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Baker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Baker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(4.9%),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(3.4%),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5.0%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(12.3%)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(10.2%).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Baker County, 28.5% of students have been socially bullied, 14.5% have been physically bullied, and 7.8%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4.1%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83377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94600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558131"/>
              </p:ext>
            </p:extLst>
          </p:nvPr>
        </p:nvGraphicFramePr>
        <p:xfrm>
          <a:off x="312493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580947"/>
              </p:ext>
            </p:extLst>
          </p:nvPr>
        </p:nvGraphicFramePr>
        <p:xfrm>
          <a:off x="390525" y="16002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789008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Baker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290861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976900"/>
              </p:ext>
            </p:extLst>
          </p:nvPr>
        </p:nvGraphicFramePr>
        <p:xfrm>
          <a:off x="390525" y="16002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(50%), </a:t>
            </a:r>
            <a:r>
              <a:rPr lang="en-US" sz="2800" i="1" dirty="0">
                <a:latin typeface="Gill Sans MT" pitchFamily="34" charset="0"/>
              </a:rPr>
              <a:t>Family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i="1" dirty="0">
                <a:latin typeface="Gill Sans MT" pitchFamily="34" charset="0"/>
              </a:rPr>
              <a:t>Rewards for Prosocial Involvement </a:t>
            </a:r>
            <a:r>
              <a:rPr lang="en-US" sz="2800" dirty="0">
                <a:latin typeface="Gill Sans MT" pitchFamily="34" charset="0"/>
              </a:rPr>
              <a:t>(50%) and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(57%),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Perceived Availability of Drugs</a:t>
            </a:r>
            <a:r>
              <a:rPr lang="en-US" sz="2800" dirty="0">
                <a:latin typeface="Gill Sans MT" pitchFamily="34" charset="0"/>
              </a:rPr>
              <a:t> 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Baker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1032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41.4% for lifetime use and 21.2% for past-30-day use, alcohol is the most commonly used drug among Baker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(29.8% lifetime and 10.0% past-30-day) and marijuana (21.8% lifetime and 11.3%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5.7% for cigarettes to 0.4%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5509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Baker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6299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Baker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9191</TotalTime>
  <Words>1381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Baker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2025-06-23T15:05:41Z</dcterms:modified>
</cp:coreProperties>
</file>