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Alachua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Inhalants</c:v>
                </c:pt>
                <c:pt idx="9">
                  <c:v>Synthetic Marijuana*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Flakka*</c:v>
                </c:pt>
                <c:pt idx="13">
                  <c:v>Club Drugs</c:v>
                </c:pt>
                <c:pt idx="14">
                  <c:v>Cocaine or Crack Cocaine</c:v>
                </c:pt>
                <c:pt idx="15">
                  <c:v>Needle to Inject Illegal Drugs*</c:v>
                </c:pt>
                <c:pt idx="16">
                  <c:v>Heroin</c:v>
                </c:pt>
                <c:pt idx="17">
                  <c:v>Methamphetamine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42.2</c:v>
                </c:pt>
                <c:pt idx="1">
                  <c:v>24</c:v>
                </c:pt>
                <c:pt idx="2">
                  <c:v>20.100000000000001</c:v>
                </c:pt>
                <c:pt idx="3">
                  <c:v>16.899999999999999</c:v>
                </c:pt>
                <c:pt idx="4">
                  <c:v>13.3</c:v>
                </c:pt>
                <c:pt idx="5">
                  <c:v>7.6</c:v>
                </c:pt>
                <c:pt idx="6">
                  <c:v>7</c:v>
                </c:pt>
                <c:pt idx="7">
                  <c:v>6.3</c:v>
                </c:pt>
                <c:pt idx="8">
                  <c:v>5.2</c:v>
                </c:pt>
                <c:pt idx="9">
                  <c:v>5.2</c:v>
                </c:pt>
                <c:pt idx="10">
                  <c:v>4.5999999999999996</c:v>
                </c:pt>
                <c:pt idx="11">
                  <c:v>4.5</c:v>
                </c:pt>
                <c:pt idx="12">
                  <c:v>3.3</c:v>
                </c:pt>
                <c:pt idx="13">
                  <c:v>2.9</c:v>
                </c:pt>
                <c:pt idx="14">
                  <c:v>2.2000000000000002</c:v>
                </c:pt>
                <c:pt idx="15">
                  <c:v>1.2</c:v>
                </c:pt>
                <c:pt idx="16">
                  <c:v>1.2</c:v>
                </c:pt>
                <c:pt idx="17">
                  <c:v>1.2</c:v>
                </c:pt>
                <c:pt idx="18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40-4D4A-AD0C-8A97A7143A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6212352"/>
        <c:axId val="106231296"/>
      </c:barChart>
      <c:catAx>
        <c:axId val="106212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31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2312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123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20.100000000000001</c:v>
                </c:pt>
                <c:pt idx="1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94-473E-B9C4-641CD3024DD4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94-473E-B9C4-641CD3024D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352512"/>
        <c:axId val="96366592"/>
      </c:barChart>
      <c:catAx>
        <c:axId val="96352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366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36659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35251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AE-4002-BF5D-6B6BE881DDC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2.1</c:v>
                </c:pt>
                <c:pt idx="1">
                  <c:v>16.3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AE-4002-BF5D-6B6BE881DDC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23.4</c:v>
                </c:pt>
                <c:pt idx="2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AE-4002-BF5D-6B6BE881DDC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3.9</c:v>
                </c:pt>
                <c:pt idx="1">
                  <c:v>16.2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AE-4002-BF5D-6B6BE881DDC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2.9</c:v>
                </c:pt>
                <c:pt idx="1">
                  <c:v>18.899999999999999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CAE-4002-BF5D-6B6BE881DDC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</c:v>
                </c:pt>
                <c:pt idx="1">
                  <c:v>20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CAE-4002-BF5D-6B6BE881DDC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CAE-4002-BF5D-6B6BE881DD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422144"/>
        <c:axId val="96440320"/>
      </c:barChart>
      <c:catAx>
        <c:axId val="96422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40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44032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221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Graphs!$E$295:$I$295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Graphs!$E$296:$I$296</c:f>
              <c:numCache>
                <c:formatCode>0.0</c:formatCode>
                <c:ptCount val="5"/>
                <c:pt idx="0">
                  <c:v>10.4</c:v>
                </c:pt>
                <c:pt idx="1">
                  <c:v>15.2</c:v>
                </c:pt>
                <c:pt idx="2">
                  <c:v>11</c:v>
                </c:pt>
                <c:pt idx="3">
                  <c:v>12</c:v>
                </c:pt>
                <c:pt idx="4">
                  <c:v>13.5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6C-43E6-81C8-D25B4F63E9DC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Graphs!$E$295:$I$295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Graphs!$E$297:$I$297</c:f>
              <c:numCache>
                <c:formatCode>0.0</c:formatCode>
                <c:ptCount val="5"/>
                <c:pt idx="0">
                  <c:v>11.4</c:v>
                </c:pt>
                <c:pt idx="1">
                  <c:v>11.4</c:v>
                </c:pt>
                <c:pt idx="2">
                  <c:v>9.1</c:v>
                </c:pt>
                <c:pt idx="3">
                  <c:v>11.6</c:v>
                </c:pt>
                <c:pt idx="4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6C-43E6-81C8-D25B4F63E9DC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Graphs!$E$295:$I$295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Graphs!$E$298:$I$298</c:f>
              <c:numCache>
                <c:formatCode>0.0</c:formatCode>
                <c:ptCount val="5"/>
                <c:pt idx="0">
                  <c:v>32.299999999999997</c:v>
                </c:pt>
                <c:pt idx="1">
                  <c:v>25.5</c:v>
                </c:pt>
                <c:pt idx="2">
                  <c:v>26.8</c:v>
                </c:pt>
                <c:pt idx="3">
                  <c:v>24</c:v>
                </c:pt>
                <c:pt idx="4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16C-43E6-81C8-D25B4F63E9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737728"/>
        <c:axId val="97744000"/>
      </c:lineChart>
      <c:catAx>
        <c:axId val="97737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44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7440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377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6.9</c:v>
                </c:pt>
                <c:pt idx="1">
                  <c:v>9.6999999999999993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0E-46BC-8266-A42FA51088B3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0E-46BC-8266-A42FA5108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481856"/>
        <c:axId val="97483392"/>
      </c:barChart>
      <c:catAx>
        <c:axId val="9748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83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48339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818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19.399999999999999</c:v>
                </c:pt>
                <c:pt idx="1">
                  <c:v>24.7</c:v>
                </c:pt>
                <c:pt idx="2">
                  <c:v>6.5</c:v>
                </c:pt>
                <c:pt idx="3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1D-41F6-B084-6720D2FE0A05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24.9</c:v>
                </c:pt>
                <c:pt idx="2">
                  <c:v>5.2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1D-41F6-B084-6720D2FE0A05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18.2</c:v>
                </c:pt>
                <c:pt idx="1">
                  <c:v>27.3</c:v>
                </c:pt>
                <c:pt idx="2">
                  <c:v>4.9000000000000004</c:v>
                </c:pt>
                <c:pt idx="3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1D-41F6-B084-6720D2FE0A05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1D-41F6-B084-6720D2FE0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550720"/>
        <c:axId val="97552256"/>
      </c:barChart>
      <c:catAx>
        <c:axId val="9755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52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5522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507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69-4477-853A-F2BF5D6A3E3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2.4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69-4477-853A-F2BF5D6A3E3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</c:v>
                </c:pt>
                <c:pt idx="1">
                  <c:v>2.1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69-4477-853A-F2BF5D6A3E3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2.8</c:v>
                </c:pt>
                <c:pt idx="1">
                  <c:v>0.2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69-4477-853A-F2BF5D6A3E3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1.8</c:v>
                </c:pt>
                <c:pt idx="1">
                  <c:v>1.4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69-4477-853A-F2BF5D6A3E3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1.5</c:v>
                </c:pt>
                <c:pt idx="1">
                  <c:v>0.3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69-4477-853A-F2BF5D6A3E3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69-4477-853A-F2BF5D6A3E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630080"/>
        <c:axId val="97631616"/>
      </c:barChart>
      <c:catAx>
        <c:axId val="9763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31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6316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300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</c:v>
                </c:pt>
                <c:pt idx="1">
                  <c:v>3.4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87-476D-95DB-A26D823D262C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1.2</c:v>
                </c:pt>
                <c:pt idx="1">
                  <c:v>2.9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87-476D-95DB-A26D823D262C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1.3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87-476D-95DB-A26D823D262C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3.4</c:v>
                </c:pt>
                <c:pt idx="1">
                  <c:v>3.3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87-476D-95DB-A26D823D262C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87-476D-95DB-A26D823D26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707520"/>
        <c:axId val="97709056"/>
      </c:barChart>
      <c:catAx>
        <c:axId val="9770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09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7090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075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AF-4C38-92B7-FC19DC924CF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0.7</c:v>
                </c:pt>
                <c:pt idx="1">
                  <c:v>2.9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AF-4C38-92B7-FC19DC924CF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0.5</c:v>
                </c:pt>
                <c:pt idx="1">
                  <c:v>3.1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AF-4C38-92B7-FC19DC924CF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AF-4C38-92B7-FC19DC924CF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0.8</c:v>
                </c:pt>
                <c:pt idx="1">
                  <c:v>0.7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AF-4C38-92B7-FC19DC924CF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</c:v>
                </c:pt>
                <c:pt idx="1">
                  <c:v>4.5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6AF-4C38-92B7-FC19DC924CF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6AF-4C38-92B7-FC19DC924C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852032"/>
        <c:axId val="97853824"/>
      </c:barChart>
      <c:catAx>
        <c:axId val="9785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53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8538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520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5C-4C76-9EFE-9546409DBC8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1.3</c:v>
                </c:pt>
                <c:pt idx="1">
                  <c:v>4.5999999999999996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5C-4C76-9EFE-9546409DBC8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1.7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5C-4C76-9EFE-9546409DBC8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1.6</c:v>
                </c:pt>
                <c:pt idx="1">
                  <c:v>2.2000000000000002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5C-4C76-9EFE-9546409DBC8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</c:v>
                </c:pt>
                <c:pt idx="1">
                  <c:v>2.2000000000000002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5C-4C76-9EFE-9546409DBC8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2.9</c:v>
                </c:pt>
                <c:pt idx="1">
                  <c:v>4.8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B5C-4C76-9EFE-9546409DBC8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5C-4C76-9EFE-9546409DBC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000896"/>
        <c:axId val="98002432"/>
      </c:barChart>
      <c:catAx>
        <c:axId val="9800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02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0024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008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9B-4908-829D-A158E99B3FD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0.7</c:v>
                </c:pt>
                <c:pt idx="1">
                  <c:v>1.3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9B-4908-829D-A158E99B3FD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2.8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9B-4908-829D-A158E99B3FD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0.5</c:v>
                </c:pt>
                <c:pt idx="1">
                  <c:v>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9B-4908-829D-A158E99B3FD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0.5</c:v>
                </c:pt>
                <c:pt idx="1">
                  <c:v>1.8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9B-4908-829D-A158E99B3FD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0.4</c:v>
                </c:pt>
                <c:pt idx="1">
                  <c:v>4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59B-4908-829D-A158E99B3FD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59B-4908-829D-A158E99B3F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689024"/>
        <c:axId val="100690560"/>
      </c:barChart>
      <c:catAx>
        <c:axId val="100689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90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6905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890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7BD-4A55-877B-EADCD17031EF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Binge Drinking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Over-the-Counter Drugs</c:v>
                </c:pt>
                <c:pt idx="7">
                  <c:v>Depressants</c:v>
                </c:pt>
                <c:pt idx="8">
                  <c:v>Prescription Amphetamines</c:v>
                </c:pt>
                <c:pt idx="9">
                  <c:v>Synthetic Marijuana*</c:v>
                </c:pt>
                <c:pt idx="10">
                  <c:v>LSD, PCP or Mushrooms</c:v>
                </c:pt>
                <c:pt idx="11">
                  <c:v>Flakka*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Inhalants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20.2</c:v>
                </c:pt>
                <c:pt idx="1">
                  <c:v>13.5</c:v>
                </c:pt>
                <c:pt idx="2">
                  <c:v>10.1</c:v>
                </c:pt>
                <c:pt idx="3">
                  <c:v>7.7</c:v>
                </c:pt>
                <c:pt idx="4">
                  <c:v>4.0999999999999996</c:v>
                </c:pt>
                <c:pt idx="5">
                  <c:v>4</c:v>
                </c:pt>
                <c:pt idx="6">
                  <c:v>3.3</c:v>
                </c:pt>
                <c:pt idx="7">
                  <c:v>3.1</c:v>
                </c:pt>
                <c:pt idx="8">
                  <c:v>2.5</c:v>
                </c:pt>
                <c:pt idx="9">
                  <c:v>2.2000000000000002</c:v>
                </c:pt>
                <c:pt idx="10">
                  <c:v>2.1</c:v>
                </c:pt>
                <c:pt idx="11">
                  <c:v>1.9</c:v>
                </c:pt>
                <c:pt idx="12">
                  <c:v>0.9</c:v>
                </c:pt>
                <c:pt idx="13">
                  <c:v>0.7</c:v>
                </c:pt>
                <c:pt idx="14">
                  <c:v>0.7</c:v>
                </c:pt>
                <c:pt idx="15">
                  <c:v>0.6</c:v>
                </c:pt>
                <c:pt idx="16">
                  <c:v>0.4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BD-4A55-877B-EADCD17031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6935936"/>
        <c:axId val="96937472"/>
      </c:barChart>
      <c:catAx>
        <c:axId val="96935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37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93747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359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18.100000000000001</c:v>
                </c:pt>
                <c:pt idx="1">
                  <c:v>8.8000000000000007</c:v>
                </c:pt>
                <c:pt idx="2">
                  <c:v>8.9</c:v>
                </c:pt>
                <c:pt idx="3">
                  <c:v>26.9</c:v>
                </c:pt>
                <c:pt idx="4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81-4545-9BC9-8C715B7F0A3F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81-4545-9BC9-8C715B7F0A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160192"/>
        <c:axId val="97170176"/>
      </c:barChart>
      <c:catAx>
        <c:axId val="9716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170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1701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1601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8.1999999999999993</c:v>
                </c:pt>
                <c:pt idx="1">
                  <c:v>6.1</c:v>
                </c:pt>
                <c:pt idx="2">
                  <c:v>2</c:v>
                </c:pt>
                <c:pt idx="3">
                  <c:v>2.6</c:v>
                </c:pt>
                <c:pt idx="4">
                  <c:v>1.5</c:v>
                </c:pt>
                <c:pt idx="5">
                  <c:v>11.9</c:v>
                </c:pt>
                <c:pt idx="6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2A-4C73-9439-BC3ACEE2D50D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2A-4C73-9439-BC3ACEE2D5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307520"/>
        <c:axId val="101309056"/>
      </c:barChart>
      <c:catAx>
        <c:axId val="10130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309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30905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3075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8.4</c:v>
                </c:pt>
                <c:pt idx="1">
                  <c:v>18.600000000000001</c:v>
                </c:pt>
                <c:pt idx="2">
                  <c:v>32.799999999999997</c:v>
                </c:pt>
                <c:pt idx="3">
                  <c:v>7.2</c:v>
                </c:pt>
                <c:pt idx="4">
                  <c:v>8.9</c:v>
                </c:pt>
                <c:pt idx="5">
                  <c:v>15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05-4183-ACE5-5CB80675D9BF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8.1</c:v>
                </c:pt>
                <c:pt idx="1">
                  <c:v>4.2</c:v>
                </c:pt>
                <c:pt idx="2">
                  <c:v>22.1</c:v>
                </c:pt>
                <c:pt idx="3">
                  <c:v>5.7</c:v>
                </c:pt>
                <c:pt idx="4">
                  <c:v>3.6</c:v>
                </c:pt>
                <c:pt idx="5">
                  <c:v>12</c:v>
                </c:pt>
                <c:pt idx="6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05-4183-ACE5-5CB80675D9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266688"/>
        <c:axId val="97317632"/>
      </c:barChart>
      <c:catAx>
        <c:axId val="9726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317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3176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2666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5.9</c:v>
                </c:pt>
                <c:pt idx="1">
                  <c:v>28.8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BE-4D68-AA41-D636657AF5BE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BE-4D68-AA41-D636657AF5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375360"/>
        <c:axId val="97376896"/>
      </c:barChart>
      <c:catAx>
        <c:axId val="97375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376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37689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3753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51</c:v>
                </c:pt>
                <c:pt idx="1">
                  <c:v>64</c:v>
                </c:pt>
                <c:pt idx="2">
                  <c:v>60</c:v>
                </c:pt>
                <c:pt idx="3">
                  <c:v>56</c:v>
                </c:pt>
                <c:pt idx="4">
                  <c:v>57</c:v>
                </c:pt>
                <c:pt idx="5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CD-444F-900E-96F362CD8E7E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CD-444F-900E-96F362CD8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1608448"/>
        <c:axId val="101610240"/>
      </c:barChart>
      <c:catAx>
        <c:axId val="1016084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61024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161024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6084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37</c:v>
                </c:pt>
                <c:pt idx="1">
                  <c:v>59</c:v>
                </c:pt>
                <c:pt idx="2">
                  <c:v>39</c:v>
                </c:pt>
                <c:pt idx="3">
                  <c:v>37</c:v>
                </c:pt>
                <c:pt idx="4">
                  <c:v>26</c:v>
                </c:pt>
                <c:pt idx="5">
                  <c:v>40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E8-4BB7-A028-3C5A4E22DBA3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E8-4BB7-A028-3C5A4E22D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1712640"/>
        <c:axId val="101714176"/>
      </c:barChart>
      <c:catAx>
        <c:axId val="1017126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141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17141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126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37</c:v>
                </c:pt>
                <c:pt idx="1">
                  <c:v>45</c:v>
                </c:pt>
                <c:pt idx="2">
                  <c:v>41</c:v>
                </c:pt>
                <c:pt idx="3">
                  <c:v>34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D7-4DFD-9404-E043CBA84A0D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D7-4DFD-9404-E043CBA84A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1779712"/>
        <c:axId val="101793792"/>
      </c:barChart>
      <c:catAx>
        <c:axId val="1017797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937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17937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797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74</c:v>
                </c:pt>
                <c:pt idx="1">
                  <c:v>61</c:v>
                </c:pt>
                <c:pt idx="2">
                  <c:v>59</c:v>
                </c:pt>
                <c:pt idx="3">
                  <c:v>61</c:v>
                </c:pt>
                <c:pt idx="4">
                  <c:v>64</c:v>
                </c:pt>
                <c:pt idx="5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84-4A2D-82B5-9A31D7AE301E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84-4A2D-82B5-9A31D7AE30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117376"/>
        <c:axId val="102118912"/>
      </c:barChart>
      <c:catAx>
        <c:axId val="1021173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1189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1189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1173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35</c:v>
                </c:pt>
                <c:pt idx="1">
                  <c:v>62</c:v>
                </c:pt>
                <c:pt idx="2">
                  <c:v>28</c:v>
                </c:pt>
                <c:pt idx="3">
                  <c:v>27</c:v>
                </c:pt>
                <c:pt idx="4">
                  <c:v>40</c:v>
                </c:pt>
                <c:pt idx="5">
                  <c:v>34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3F-4498-8F0C-4555EEEF5C74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3F-4498-8F0C-4555EEEF5C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1848576"/>
        <c:axId val="101850112"/>
      </c:barChart>
      <c:catAx>
        <c:axId val="1018485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501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18501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485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37</c:v>
                </c:pt>
                <c:pt idx="1">
                  <c:v>52</c:v>
                </c:pt>
                <c:pt idx="2">
                  <c:v>39</c:v>
                </c:pt>
                <c:pt idx="3">
                  <c:v>36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33-474A-9017-0BCEA89B64D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33-474A-9017-0BCEA89B6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1895168"/>
        <c:axId val="101925632"/>
      </c:barChart>
      <c:catAx>
        <c:axId val="1018951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9256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19256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951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75-4325-8A43-40848FC3150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12.7</c:v>
                </c:pt>
                <c:pt idx="1">
                  <c:v>38.5</c:v>
                </c:pt>
                <c:pt idx="2">
                  <c:v>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75-4325-8A43-40848FC3150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14.6</c:v>
                </c:pt>
                <c:pt idx="1">
                  <c:v>37.299999999999997</c:v>
                </c:pt>
                <c:pt idx="2">
                  <c:v>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75-4325-8A43-40848FC3150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8.4</c:v>
                </c:pt>
                <c:pt idx="1">
                  <c:v>30.3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75-4325-8A43-40848FC3150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10.4</c:v>
                </c:pt>
                <c:pt idx="1">
                  <c:v>28.4</c:v>
                </c:pt>
                <c:pt idx="2">
                  <c:v>20.6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75-4325-8A43-40848FC3150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27.6</c:v>
                </c:pt>
                <c:pt idx="2">
                  <c:v>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675-4325-8A43-40848FC3150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75-4325-8A43-40848FC315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010432"/>
        <c:axId val="97011968"/>
      </c:barChart>
      <c:catAx>
        <c:axId val="97010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11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01196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104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F4-4885-AB9B-0D1693B73C6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4.5</c:v>
                </c:pt>
                <c:pt idx="1">
                  <c:v>19.8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F4-4885-AB9B-0D1693B73C6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21.5</c:v>
                </c:pt>
                <c:pt idx="2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F4-4885-AB9B-0D1693B73C6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2.6</c:v>
                </c:pt>
                <c:pt idx="1">
                  <c:v>14.1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2F4-4885-AB9B-0D1693B73C6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2.6</c:v>
                </c:pt>
                <c:pt idx="1">
                  <c:v>10.3</c:v>
                </c:pt>
                <c:pt idx="2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F4-4885-AB9B-0D1693B73C6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6.5</c:v>
                </c:pt>
                <c:pt idx="1">
                  <c:v>12.6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2F4-4885-AB9B-0D1693B73C6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2F4-4885-AB9B-0D1693B73C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081216"/>
        <c:axId val="97082752"/>
      </c:barChart>
      <c:catAx>
        <c:axId val="9708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82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0827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812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Graphs!$E$280:$I$280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Graphs!$E$281:$I$281</c:f>
              <c:numCache>
                <c:formatCode>0.0</c:formatCode>
                <c:ptCount val="5"/>
                <c:pt idx="0">
                  <c:v>27.7</c:v>
                </c:pt>
                <c:pt idx="1">
                  <c:v>27.7</c:v>
                </c:pt>
                <c:pt idx="2">
                  <c:v>21</c:v>
                </c:pt>
                <c:pt idx="3">
                  <c:v>20.6</c:v>
                </c:pt>
                <c:pt idx="4">
                  <c:v>20.2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FD-4FC8-9214-7915835F9050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Graphs!$E$280:$I$280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Graphs!$E$282:$I$282</c:f>
              <c:numCache>
                <c:formatCode>0.0</c:formatCode>
                <c:ptCount val="5"/>
                <c:pt idx="0">
                  <c:v>13.4</c:v>
                </c:pt>
                <c:pt idx="1">
                  <c:v>14.5</c:v>
                </c:pt>
                <c:pt idx="2">
                  <c:v>9.1999999999999993</c:v>
                </c:pt>
                <c:pt idx="3">
                  <c:v>6.9</c:v>
                </c:pt>
                <c:pt idx="4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0FD-4FC8-9214-7915835F9050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Graphs!$E$280:$I$280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Graphs!$E$283:$I$283</c:f>
              <c:numCache>
                <c:formatCode>0.0</c:formatCode>
                <c:ptCount val="5"/>
                <c:pt idx="0">
                  <c:v>28.9</c:v>
                </c:pt>
                <c:pt idx="1">
                  <c:v>25.1</c:v>
                </c:pt>
                <c:pt idx="2">
                  <c:v>22.3</c:v>
                </c:pt>
                <c:pt idx="3">
                  <c:v>21.8</c:v>
                </c:pt>
                <c:pt idx="4">
                  <c:v>21.5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0FD-4FC8-9214-7915835F9050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Graphs!$E$280:$I$280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Graphs!$E$284:$I$284</c:f>
              <c:numCache>
                <c:formatCode>0.0</c:formatCode>
                <c:ptCount val="5"/>
                <c:pt idx="0">
                  <c:v>40.200000000000003</c:v>
                </c:pt>
                <c:pt idx="1">
                  <c:v>41.2</c:v>
                </c:pt>
                <c:pt idx="2">
                  <c:v>41.9</c:v>
                </c:pt>
                <c:pt idx="3">
                  <c:v>41.5</c:v>
                </c:pt>
                <c:pt idx="4">
                  <c:v>37.4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0FD-4FC8-9214-7915835F90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567680"/>
        <c:axId val="96569600"/>
      </c:lineChart>
      <c:catAx>
        <c:axId val="9656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69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5696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676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12.9</c:v>
                </c:pt>
                <c:pt idx="1">
                  <c:v>1</c:v>
                </c:pt>
                <c:pt idx="2">
                  <c:v>0</c:v>
                </c:pt>
                <c:pt idx="3">
                  <c:v>17.399999999999999</c:v>
                </c:pt>
                <c:pt idx="4">
                  <c:v>41.9</c:v>
                </c:pt>
                <c:pt idx="5">
                  <c:v>1.1000000000000001</c:v>
                </c:pt>
                <c:pt idx="6">
                  <c:v>9.6</c:v>
                </c:pt>
                <c:pt idx="7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09-4188-B23A-1FF60F4E7C19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09-4188-B23A-1FF60F4E7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676480"/>
        <c:axId val="96682368"/>
      </c:barChart>
      <c:catAx>
        <c:axId val="96676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682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68236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6764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38.9</c:v>
                </c:pt>
                <c:pt idx="1">
                  <c:v>46.8</c:v>
                </c:pt>
                <c:pt idx="2">
                  <c:v>0</c:v>
                </c:pt>
                <c:pt idx="3">
                  <c:v>3.5</c:v>
                </c:pt>
                <c:pt idx="4">
                  <c:v>1.5</c:v>
                </c:pt>
                <c:pt idx="5">
                  <c:v>0.9</c:v>
                </c:pt>
                <c:pt idx="6">
                  <c:v>2.1</c:v>
                </c:pt>
                <c:pt idx="7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CE-407F-85B6-A0ABC8F608FA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CE-407F-85B6-A0ABC8F608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756480"/>
        <c:axId val="96758016"/>
      </c:barChart>
      <c:catAx>
        <c:axId val="96756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58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7580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75648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F5-4014-9B56-817DB7ADBC4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2.6</c:v>
                </c:pt>
                <c:pt idx="1">
                  <c:v>9.1999999999999993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F5-4014-9B56-817DB7ADBC4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3.6</c:v>
                </c:pt>
                <c:pt idx="1">
                  <c:v>8.1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F5-4014-9B56-817DB7ADBC4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1.5</c:v>
                </c:pt>
                <c:pt idx="1">
                  <c:v>6.3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8F5-4014-9B56-817DB7ADBC4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1.2</c:v>
                </c:pt>
                <c:pt idx="1">
                  <c:v>7.1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F5-4014-9B56-817DB7ADBC4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</c:v>
                </c:pt>
                <c:pt idx="1">
                  <c:v>5.5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8F5-4014-9B56-817DB7ADBC4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F5-4014-9B56-817DB7ADB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412992"/>
        <c:axId val="97414528"/>
      </c:barChart>
      <c:catAx>
        <c:axId val="97412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14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4145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4129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Graphs!$E$287:$I$287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Graphs!$E$288:$I$288</c:f>
              <c:numCache>
                <c:formatCode>0.0</c:formatCode>
                <c:ptCount val="5"/>
                <c:pt idx="0">
                  <c:v>6.4</c:v>
                </c:pt>
                <c:pt idx="1">
                  <c:v>6.2</c:v>
                </c:pt>
                <c:pt idx="2">
                  <c:v>4.2</c:v>
                </c:pt>
                <c:pt idx="3">
                  <c:v>4.5</c:v>
                </c:pt>
                <c:pt idx="4">
                  <c:v>4.0999999999999996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6A-44BD-B85A-D17342DF8C8A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Graphs!$E$287:$I$287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Graphs!$E$289:$I$289</c:f>
              <c:numCache>
                <c:formatCode>0.0</c:formatCode>
                <c:ptCount val="5"/>
                <c:pt idx="0">
                  <c:v>18</c:v>
                </c:pt>
                <c:pt idx="1">
                  <c:v>14.5</c:v>
                </c:pt>
                <c:pt idx="2">
                  <c:v>13.9</c:v>
                </c:pt>
                <c:pt idx="3">
                  <c:v>10.7</c:v>
                </c:pt>
                <c:pt idx="4">
                  <c:v>9.1999999999999993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6A-44BD-B85A-D17342DF8C8A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Graphs!$E$287:$I$287</c:f>
              <c:numCache>
                <c:formatCode>General</c:formatCode>
                <c:ptCount val="5"/>
                <c:pt idx="0">
                  <c:v>2008</c:v>
                </c:pt>
                <c:pt idx="1">
                  <c:v>2010</c:v>
                </c:pt>
                <c:pt idx="2">
                  <c:v>2012</c:v>
                </c:pt>
                <c:pt idx="3">
                  <c:v>2014</c:v>
                </c:pt>
                <c:pt idx="4">
                  <c:v>2016</c:v>
                </c:pt>
              </c:numCache>
            </c:numRef>
          </c:cat>
          <c:val>
            <c:numRef>
              <c:f>Graphs!$E$290:$I$290</c:f>
              <c:numCache>
                <c:formatCode>0.0</c:formatCode>
                <c:ptCount val="5"/>
                <c:pt idx="0">
                  <c:v>72</c:v>
                </c:pt>
                <c:pt idx="1">
                  <c:v>68.7</c:v>
                </c:pt>
                <c:pt idx="2">
                  <c:v>70.8</c:v>
                </c:pt>
                <c:pt idx="3">
                  <c:v>72.7</c:v>
                </c:pt>
                <c:pt idx="4">
                  <c:v>68.900000000000006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06A-44BD-B85A-D17342DF8C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297344"/>
        <c:axId val="96299264"/>
      </c:lineChart>
      <c:catAx>
        <c:axId val="9629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99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29926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973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Alachua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Alachua County, 2008-2016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97619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719374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Alachua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87084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Alachua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0663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Alachua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796237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Alachua County, 2008-2016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60888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Alachua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35800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Alachua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81676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Alachua County, 2008-2016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8721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Alachua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89127"/>
              </p:ext>
            </p:extLst>
          </p:nvPr>
        </p:nvGraphicFramePr>
        <p:xfrm>
          <a:off x="390525" y="13811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Alachua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Alachua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1,120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5.4 percentage points for M.S. prevalence rates and 5.9 percentage points for H.S. prevalence rates.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Alachua County did not participate in the 2006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FYSAS.  As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a result, trend data in this report start with the 2008 survey.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Alachua County, past-30-day alcohol use was reported at 20.2%,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13.4% in 2008 to 10.1%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6.4% in 2008 to 4.1%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18.2% of high school students have ridden in a car with a driver who was under the influence of alcohol, and 27.3%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5308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Alachua County 2008-2016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14357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Alachua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00476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Alachua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8746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Alachua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86032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Alachua County 2008-2016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722470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Alachua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Alachua County, 8.8%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3.2% in 2008 to 0.7%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2.6% in 2012 to 2.2%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3.4%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4534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Alachua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4235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Alachua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47740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Alachua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Alachua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(2.0%)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(1.5%) are 2.0%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(11.9%),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(8.2%),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(8.1%).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Alachua County, 26.5% of students have been socially bullied, 10.2% have been physically bullied, and 6.3%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5.9% of students have belonged to a gang, and 2.7%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946849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5302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6651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54743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513018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Alachua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225642"/>
              </p:ext>
            </p:extLst>
          </p:nvPr>
        </p:nvGraphicFramePr>
        <p:xfrm>
          <a:off x="4095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64770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Alachua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Alachua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(46%)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Alachua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0359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42.2% for lifetime use and 20.2% for past-30-day use, alcohol is the most commonly used drug among Alachua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(20.1% lifetime and 7.7% past-30-day) and marijuana (24.0% lifetime and 4.1%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4.1% for cigarettes to 0.2%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579624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Alachua County 2008-2016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222196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Alachua County 2008-2016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Alachua County 2008-2016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9158</TotalTime>
  <Words>1387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Alachua County PowerPoint</dc:title>
  <dc:creator>Bert Rothenbach</dc:creator>
  <cp:lastModifiedBy>VanDyke, Misty N</cp:lastModifiedBy>
  <cp:revision>342</cp:revision>
  <dcterms:created xsi:type="dcterms:W3CDTF">2010-11-20T14:45:41Z</dcterms:created>
  <dcterms:modified xsi:type="dcterms:W3CDTF">2025-06-23T15:02:12Z</dcterms:modified>
</cp:coreProperties>
</file>