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Jefffers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Inhalants</c:v>
                </c:pt>
                <c:pt idx="8">
                  <c:v>Needle to Inject Illegal Drugs*</c:v>
                </c:pt>
                <c:pt idx="9">
                  <c:v>Depressants</c:v>
                </c:pt>
                <c:pt idx="10">
                  <c:v>Prescription Amphetamines</c:v>
                </c:pt>
                <c:pt idx="11">
                  <c:v>Flakka*</c:v>
                </c:pt>
                <c:pt idx="12">
                  <c:v>LSD, PCP or Mushrooms</c:v>
                </c:pt>
                <c:pt idx="13">
                  <c:v>Methamphetamine</c:v>
                </c:pt>
                <c:pt idx="14">
                  <c:v>Heroin</c:v>
                </c:pt>
                <c:pt idx="15">
                  <c:v>Steroids (without a doctor’s order)</c:v>
                </c:pt>
                <c:pt idx="16">
                  <c:v>Cocaine or Crack Cocaine</c:v>
                </c:pt>
                <c:pt idx="17">
                  <c:v>Club Drugs</c:v>
                </c:pt>
                <c:pt idx="18">
                  <c:v>Synthetic Marijuana*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28.1</c:v>
                </c:pt>
                <c:pt idx="1">
                  <c:v>17.899999999999999</c:v>
                </c:pt>
                <c:pt idx="2">
                  <c:v>17.399999999999999</c:v>
                </c:pt>
                <c:pt idx="3">
                  <c:v>12.9</c:v>
                </c:pt>
                <c:pt idx="4">
                  <c:v>9.5</c:v>
                </c:pt>
                <c:pt idx="5">
                  <c:v>7.3</c:v>
                </c:pt>
                <c:pt idx="6">
                  <c:v>4.2</c:v>
                </c:pt>
                <c:pt idx="7">
                  <c:v>2.2000000000000002</c:v>
                </c:pt>
                <c:pt idx="8">
                  <c:v>2.1</c:v>
                </c:pt>
                <c:pt idx="9">
                  <c:v>1.7</c:v>
                </c:pt>
                <c:pt idx="10">
                  <c:v>1.6</c:v>
                </c:pt>
                <c:pt idx="11">
                  <c:v>1.4</c:v>
                </c:pt>
                <c:pt idx="12">
                  <c:v>1</c:v>
                </c:pt>
                <c:pt idx="13">
                  <c:v>0.7</c:v>
                </c:pt>
                <c:pt idx="14">
                  <c:v>0.6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77-4AAB-853A-653834782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587776"/>
        <c:axId val="98649600"/>
      </c:barChart>
      <c:catAx>
        <c:axId val="9858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4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496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87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17.399999999999999</c:v>
                </c:pt>
                <c:pt idx="1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07-487F-8229-CFC72AAB45A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07-487F-8229-CFC72AAB45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039104"/>
        <c:axId val="98130560"/>
      </c:barChart>
      <c:catAx>
        <c:axId val="7503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3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1305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391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8.1</c:v>
                </c:pt>
                <c:pt idx="1">
                  <c:v>16.899999999999999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3C-41E0-8407-EFDF0086BC2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0</c:v>
                </c:pt>
                <c:pt idx="1">
                  <c:v>12.9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3C-41E0-8407-EFDF0086BC2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5.3</c:v>
                </c:pt>
                <c:pt idx="1">
                  <c:v>16.5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3C-41E0-8407-EFDF0086BC2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0</c:v>
                </c:pt>
                <c:pt idx="1">
                  <c:v>16.2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3C-41E0-8407-EFDF0086BC2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2.8</c:v>
                </c:pt>
                <c:pt idx="1">
                  <c:v>5.2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3C-41E0-8407-EFDF0086BC2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9</c:v>
                </c:pt>
                <c:pt idx="1">
                  <c:v>14.8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3C-41E0-8407-EFDF0086BC2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3C-41E0-8407-EFDF0086BC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059584"/>
        <c:axId val="75061120"/>
      </c:barChart>
      <c:catAx>
        <c:axId val="7505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61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06112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595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13.3</c:v>
                </c:pt>
                <c:pt idx="1">
                  <c:v>7.1</c:v>
                </c:pt>
                <c:pt idx="2">
                  <c:v>11.8</c:v>
                </c:pt>
                <c:pt idx="3">
                  <c:v>9.5</c:v>
                </c:pt>
                <c:pt idx="4">
                  <c:v>4.0999999999999996</c:v>
                </c:pt>
                <c:pt idx="5">
                  <c:v>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A4-4A94-9743-33CCFD1636E5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14.1</c:v>
                </c:pt>
                <c:pt idx="1">
                  <c:v>8.1</c:v>
                </c:pt>
                <c:pt idx="2">
                  <c:v>9.1</c:v>
                </c:pt>
                <c:pt idx="3">
                  <c:v>18.7</c:v>
                </c:pt>
                <c:pt idx="4">
                  <c:v>11.4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A4-4A94-9743-33CCFD1636E5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29.6</c:v>
                </c:pt>
                <c:pt idx="1">
                  <c:v>32.9</c:v>
                </c:pt>
                <c:pt idx="2">
                  <c:v>31.2</c:v>
                </c:pt>
                <c:pt idx="3">
                  <c:v>24.5</c:v>
                </c:pt>
                <c:pt idx="4">
                  <c:v>37.799999999999997</c:v>
                </c:pt>
                <c:pt idx="5">
                  <c:v>35.799999999999997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A4-4A94-9743-33CCFD1636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128832"/>
        <c:axId val="75138560"/>
      </c:lineChart>
      <c:catAx>
        <c:axId val="75128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38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1385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128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8.5</c:v>
                </c:pt>
                <c:pt idx="1">
                  <c:v>6.1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DC-46C9-ACDF-FDEFBAD2C70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DC-46C9-ACDF-FDEFBAD2C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5238016"/>
        <c:axId val="98123776"/>
      </c:barChart>
      <c:catAx>
        <c:axId val="75238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23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1237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2380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21.7</c:v>
                </c:pt>
                <c:pt idx="1">
                  <c:v>21.1</c:v>
                </c:pt>
                <c:pt idx="2">
                  <c:v>10.4</c:v>
                </c:pt>
                <c:pt idx="3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8-455B-A878-E646EDD3584D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24.5</c:v>
                </c:pt>
                <c:pt idx="1">
                  <c:v>25.8</c:v>
                </c:pt>
                <c:pt idx="2">
                  <c:v>8.8000000000000007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B8-455B-A878-E646EDD3584D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36.6</c:v>
                </c:pt>
                <c:pt idx="1">
                  <c:v>35.9</c:v>
                </c:pt>
                <c:pt idx="2">
                  <c:v>16.8</c:v>
                </c:pt>
                <c:pt idx="3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B8-455B-A878-E646EDD3584D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B8-455B-A878-E646EDD35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134272"/>
        <c:axId val="98521472"/>
      </c:barChart>
      <c:catAx>
        <c:axId val="98134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21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2147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342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3.3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54-4AAF-AF8F-3EF684AC499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2.1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54-4AAF-AF8F-3EF684AC499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6.2</c:v>
                </c:pt>
                <c:pt idx="1">
                  <c:v>1.7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54-4AAF-AF8F-3EF684AC499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6.4</c:v>
                </c:pt>
                <c:pt idx="1">
                  <c:v>2.1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54-4AAF-AF8F-3EF684AC499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3.6</c:v>
                </c:pt>
                <c:pt idx="1">
                  <c:v>2.2000000000000002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54-4AAF-AF8F-3EF684AC499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0.9</c:v>
                </c:pt>
                <c:pt idx="1">
                  <c:v>1.8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54-4AAF-AF8F-3EF684AC499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54-4AAF-AF8F-3EF684AC49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563200"/>
        <c:axId val="109857024"/>
      </c:barChart>
      <c:catAx>
        <c:axId val="102563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857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8570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632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3.7</c:v>
                </c:pt>
                <c:pt idx="1">
                  <c:v>3.1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56-46E3-A08B-384970DBE365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2.1</c:v>
                </c:pt>
                <c:pt idx="1">
                  <c:v>1.1000000000000001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56-46E3-A08B-384970DBE365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56-46E3-A08B-384970DBE365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4</c:v>
                </c:pt>
                <c:pt idx="1">
                  <c:v>4.5999999999999996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6-46E3-A08B-384970DBE365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56-46E3-A08B-384970DBE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143616"/>
        <c:axId val="98527872"/>
      </c:barChart>
      <c:catAx>
        <c:axId val="9814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27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278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43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3</c:v>
                </c:pt>
                <c:pt idx="1">
                  <c:v>4.3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A3-4C3C-BF1C-BD91D28F1D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A3-4C3C-BF1C-BD91D28F1D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A3-4C3C-BF1C-BD91D28F1D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A3-4C3C-BF1C-BD91D28F1D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A3-4C3C-BF1C-BD91D28F1D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A3-4C3C-BF1C-BD91D28F1D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A3-4C3C-BF1C-BD91D28F1D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782464"/>
        <c:axId val="100785152"/>
      </c:barChart>
      <c:catAx>
        <c:axId val="100782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85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7851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824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</c:v>
                </c:pt>
                <c:pt idx="1">
                  <c:v>2.1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00-49D7-8307-C60F7651551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00-49D7-8307-C60F7651551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3.1</c:v>
                </c:pt>
                <c:pt idx="1">
                  <c:v>4.5999999999999996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00-49D7-8307-C60F7651551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0</c:v>
                </c:pt>
                <c:pt idx="1">
                  <c:v>1.1000000000000001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00-49D7-8307-C60F7651551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6.6</c:v>
                </c:pt>
                <c:pt idx="1">
                  <c:v>0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00-49D7-8307-C60F7651551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</c:v>
                </c:pt>
                <c:pt idx="1">
                  <c:v>6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200-49D7-8307-C60F7651551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00-49D7-8307-C60F76515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550912"/>
        <c:axId val="110581248"/>
      </c:barChart>
      <c:catAx>
        <c:axId val="10255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581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581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091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3</c:v>
                </c:pt>
                <c:pt idx="1">
                  <c:v>4.3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CF-4DE5-A050-C19CE96899C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CF-4DE5-A050-C19CE96899C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1.4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CF-4DE5-A050-C19CE96899C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CF-4DE5-A050-C19CE96899C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2.8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CF-4DE5-A050-C19CE96899C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4.3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CF-4DE5-A050-C19CE96899C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CF-4DE5-A050-C19CE9689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550528"/>
        <c:axId val="110524288"/>
      </c:barChart>
      <c:catAx>
        <c:axId val="10255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524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524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550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212-441C-AF5B-CE6A71C36C5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Marijuana or Hashish</c:v>
                </c:pt>
                <c:pt idx="1">
                  <c:v>Alcohol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Over-the-Counter Drugs</c:v>
                </c:pt>
                <c:pt idx="5">
                  <c:v>Prescription Pain Relievers</c:v>
                </c:pt>
                <c:pt idx="6">
                  <c:v>Prescription Amphetamines</c:v>
                </c:pt>
                <c:pt idx="7">
                  <c:v>Cigarettes</c:v>
                </c:pt>
                <c:pt idx="8">
                  <c:v>Inhalants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Steroids (without a doctor’s order)</c:v>
                </c:pt>
                <c:pt idx="12">
                  <c:v>Heroin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Club Drugs</c:v>
                </c:pt>
                <c:pt idx="16">
                  <c:v>Flakka*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12.3</c:v>
                </c:pt>
                <c:pt idx="1">
                  <c:v>11.8</c:v>
                </c:pt>
                <c:pt idx="2">
                  <c:v>7.2</c:v>
                </c:pt>
                <c:pt idx="3">
                  <c:v>4.8</c:v>
                </c:pt>
                <c:pt idx="4">
                  <c:v>4.3</c:v>
                </c:pt>
                <c:pt idx="5">
                  <c:v>3.4</c:v>
                </c:pt>
                <c:pt idx="6">
                  <c:v>2.4</c:v>
                </c:pt>
                <c:pt idx="7">
                  <c:v>2.2000000000000002</c:v>
                </c:pt>
                <c:pt idx="8">
                  <c:v>1.4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12-441C-AF5B-CE6A71C36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012992"/>
        <c:axId val="99015680"/>
      </c:barChart>
      <c:catAx>
        <c:axId val="9901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15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0156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0129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17.5</c:v>
                </c:pt>
                <c:pt idx="1">
                  <c:v>8.1</c:v>
                </c:pt>
                <c:pt idx="2">
                  <c:v>4.9000000000000004</c:v>
                </c:pt>
                <c:pt idx="3">
                  <c:v>20.5</c:v>
                </c:pt>
                <c:pt idx="4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7-4267-92DC-346162A166A7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67-4267-92DC-346162A16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218368"/>
        <c:axId val="110636416"/>
      </c:barChart>
      <c:catAx>
        <c:axId val="102218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36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6364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2183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</c:v>
                </c:pt>
                <c:pt idx="1">
                  <c:v>1.9</c:v>
                </c:pt>
                <c:pt idx="2">
                  <c:v>1.9</c:v>
                </c:pt>
                <c:pt idx="3">
                  <c:v>2.1</c:v>
                </c:pt>
                <c:pt idx="4">
                  <c:v>1.8</c:v>
                </c:pt>
                <c:pt idx="5">
                  <c:v>36.1</c:v>
                </c:pt>
                <c:pt idx="6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C7-471C-9BD5-1411F4658E5C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C7-471C-9BD5-1411F4658E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637824"/>
        <c:axId val="110713472"/>
      </c:barChart>
      <c:catAx>
        <c:axId val="110637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713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71347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378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3.4</c:v>
                </c:pt>
                <c:pt idx="1">
                  <c:v>17.7</c:v>
                </c:pt>
                <c:pt idx="2">
                  <c:v>38.1</c:v>
                </c:pt>
                <c:pt idx="3">
                  <c:v>11.3</c:v>
                </c:pt>
                <c:pt idx="4">
                  <c:v>7.8</c:v>
                </c:pt>
                <c:pt idx="5">
                  <c:v>25.4</c:v>
                </c:pt>
                <c:pt idx="6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B-42E8-AA40-4086F1B79CC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0.9</c:v>
                </c:pt>
                <c:pt idx="1">
                  <c:v>7.3</c:v>
                </c:pt>
                <c:pt idx="2">
                  <c:v>22.3</c:v>
                </c:pt>
                <c:pt idx="3">
                  <c:v>3.8</c:v>
                </c:pt>
                <c:pt idx="4">
                  <c:v>6</c:v>
                </c:pt>
                <c:pt idx="5">
                  <c:v>18.399999999999999</c:v>
                </c:pt>
                <c:pt idx="6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B-42E8-AA40-4086F1B79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778624"/>
        <c:axId val="110796800"/>
      </c:barChart>
      <c:catAx>
        <c:axId val="11077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796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7968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7786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6.3</c:v>
                </c:pt>
                <c:pt idx="1">
                  <c:v>23.7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FC-4F6F-98A4-472707DF54C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FC-4F6F-98A4-472707DF54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795776"/>
        <c:axId val="110838144"/>
      </c:barChart>
      <c:catAx>
        <c:axId val="110795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38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83814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795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66</c:v>
                </c:pt>
                <c:pt idx="1">
                  <c:v>72</c:v>
                </c:pt>
                <c:pt idx="2">
                  <c:v>72</c:v>
                </c:pt>
                <c:pt idx="3">
                  <c:v>55</c:v>
                </c:pt>
                <c:pt idx="4">
                  <c:v>42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75-44B5-ABF6-64F4DD280AA8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75-44B5-ABF6-64F4DD280A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0928256"/>
        <c:axId val="110930176"/>
      </c:barChart>
      <c:catAx>
        <c:axId val="1109282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301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09301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282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56</c:v>
                </c:pt>
                <c:pt idx="2">
                  <c:v>53</c:v>
                </c:pt>
                <c:pt idx="3">
                  <c:v>29</c:v>
                </c:pt>
                <c:pt idx="4">
                  <c:v>21</c:v>
                </c:pt>
                <c:pt idx="5">
                  <c:v>38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E3-4452-8D83-7ADFE8191E64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E3-4452-8D83-7ADFE8191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1213568"/>
        <c:axId val="111323776"/>
      </c:barChart>
      <c:catAx>
        <c:axId val="111213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237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3237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213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57</c:v>
                </c:pt>
                <c:pt idx="1">
                  <c:v>46</c:v>
                </c:pt>
                <c:pt idx="2">
                  <c:v>39</c:v>
                </c:pt>
                <c:pt idx="3">
                  <c:v>36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24-41ED-8616-1E476DC7126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24-41ED-8616-1E476DC71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0912640"/>
        <c:axId val="111294336"/>
      </c:barChart>
      <c:catAx>
        <c:axId val="110912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2943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2943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12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81</c:v>
                </c:pt>
                <c:pt idx="1">
                  <c:v>64</c:v>
                </c:pt>
                <c:pt idx="2">
                  <c:v>64</c:v>
                </c:pt>
                <c:pt idx="3">
                  <c:v>47</c:v>
                </c:pt>
                <c:pt idx="4">
                  <c:v>60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89-42A2-879A-5659486DAD37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89-42A2-879A-5659486DA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0878720"/>
        <c:axId val="110916352"/>
      </c:barChart>
      <c:catAx>
        <c:axId val="1108787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9163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09163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787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52</c:v>
                </c:pt>
                <c:pt idx="1">
                  <c:v>53</c:v>
                </c:pt>
                <c:pt idx="2">
                  <c:v>35</c:v>
                </c:pt>
                <c:pt idx="3">
                  <c:v>20</c:v>
                </c:pt>
                <c:pt idx="4">
                  <c:v>34</c:v>
                </c:pt>
                <c:pt idx="5">
                  <c:v>47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E8-40B3-B328-6415CCF405B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E8-40B3-B328-6415CCF405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1330432"/>
        <c:axId val="111331968"/>
      </c:barChart>
      <c:catAx>
        <c:axId val="1113304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319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3319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304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36</c:v>
                </c:pt>
                <c:pt idx="1">
                  <c:v>44</c:v>
                </c:pt>
                <c:pt idx="2">
                  <c:v>38</c:v>
                </c:pt>
                <c:pt idx="3">
                  <c:v>28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20-446E-A46F-85BEE3A1244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20-446E-A46F-85BEE3A12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1343872"/>
        <c:axId val="111346816"/>
      </c:barChart>
      <c:catAx>
        <c:axId val="111343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468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13468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1343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11.7</c:v>
                </c:pt>
                <c:pt idx="1">
                  <c:v>16.2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8B-4059-B3C4-5FB7581BB83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16.8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8B-4059-B3C4-5FB7581BB83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15.4</c:v>
                </c:pt>
                <c:pt idx="1">
                  <c:v>34.799999999999997</c:v>
                </c:pt>
                <c:pt idx="2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8B-4059-B3C4-5FB7581BB83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9.4</c:v>
                </c:pt>
                <c:pt idx="1">
                  <c:v>33</c:v>
                </c:pt>
                <c:pt idx="2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8B-4059-B3C4-5FB7581BB83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12.3</c:v>
                </c:pt>
                <c:pt idx="1">
                  <c:v>12.3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8B-4059-B3C4-5FB7581BB83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5.6</c:v>
                </c:pt>
                <c:pt idx="1">
                  <c:v>17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8B-4059-B3C4-5FB7581BB83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8B-4059-B3C4-5FB7581BB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9961216"/>
        <c:axId val="109962752"/>
      </c:barChart>
      <c:catAx>
        <c:axId val="10996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962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962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9612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10.8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81-48C9-9922-CB128DB4EA4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5.6</c:v>
                </c:pt>
                <c:pt idx="1">
                  <c:v>17.100000000000001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81-48C9-9922-CB128DB4EA4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6.7</c:v>
                </c:pt>
                <c:pt idx="1">
                  <c:v>19.600000000000001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81-48C9-9922-CB128DB4EA4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4.7</c:v>
                </c:pt>
                <c:pt idx="1">
                  <c:v>13.7</c:v>
                </c:pt>
                <c:pt idx="2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81-48C9-9922-CB128DB4EA4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7.5</c:v>
                </c:pt>
                <c:pt idx="1">
                  <c:v>7.8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81-48C9-9922-CB128DB4EA4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3.6</c:v>
                </c:pt>
                <c:pt idx="1">
                  <c:v>10.199999999999999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81-48C9-9922-CB128DB4EA4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C81-48C9-9922-CB128DB4EA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101632"/>
        <c:axId val="110416256"/>
      </c:barChart>
      <c:catAx>
        <c:axId val="110101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41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41625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1016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14.4</c:v>
                </c:pt>
                <c:pt idx="1">
                  <c:v>13.6</c:v>
                </c:pt>
                <c:pt idx="2">
                  <c:v>26.7</c:v>
                </c:pt>
                <c:pt idx="3">
                  <c:v>22.7</c:v>
                </c:pt>
                <c:pt idx="4">
                  <c:v>12.3</c:v>
                </c:pt>
                <c:pt idx="5">
                  <c:v>11.8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F-4B79-83CC-7660D2859C9E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10.4</c:v>
                </c:pt>
                <c:pt idx="1">
                  <c:v>11.8</c:v>
                </c:pt>
                <c:pt idx="2">
                  <c:v>14.2</c:v>
                </c:pt>
                <c:pt idx="3">
                  <c:v>9.8000000000000007</c:v>
                </c:pt>
                <c:pt idx="4">
                  <c:v>7.7</c:v>
                </c:pt>
                <c:pt idx="5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9F-4B79-83CC-7660D2859C9E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34.1</c:v>
                </c:pt>
                <c:pt idx="1">
                  <c:v>20.5</c:v>
                </c:pt>
                <c:pt idx="2">
                  <c:v>24.2</c:v>
                </c:pt>
                <c:pt idx="3">
                  <c:v>32.9</c:v>
                </c:pt>
                <c:pt idx="4">
                  <c:v>21.4</c:v>
                </c:pt>
                <c:pt idx="5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9F-4B79-83CC-7660D2859C9E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41.8</c:v>
                </c:pt>
                <c:pt idx="1">
                  <c:v>43.3</c:v>
                </c:pt>
                <c:pt idx="2">
                  <c:v>44</c:v>
                </c:pt>
                <c:pt idx="3">
                  <c:v>33.799999999999997</c:v>
                </c:pt>
                <c:pt idx="4">
                  <c:v>43.6</c:v>
                </c:pt>
                <c:pt idx="5">
                  <c:v>43.1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9F-4B79-83CC-7660D2859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064768"/>
        <c:axId val="110066688"/>
      </c:lineChart>
      <c:catAx>
        <c:axId val="11006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06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0666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064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8.4</c:v>
                </c:pt>
                <c:pt idx="1">
                  <c:v>21.9</c:v>
                </c:pt>
                <c:pt idx="2">
                  <c:v>0</c:v>
                </c:pt>
                <c:pt idx="3">
                  <c:v>24.5</c:v>
                </c:pt>
                <c:pt idx="4">
                  <c:v>26.8</c:v>
                </c:pt>
                <c:pt idx="5">
                  <c:v>0</c:v>
                </c:pt>
                <c:pt idx="6">
                  <c:v>11.4</c:v>
                </c:pt>
                <c:pt idx="7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B-4664-A88B-D24EF1E1CF6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8B-4664-A88B-D24EF1E1CF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9858176"/>
        <c:axId val="110064000"/>
      </c:barChart>
      <c:catAx>
        <c:axId val="1098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06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0640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8581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40.6</c:v>
                </c:pt>
                <c:pt idx="1">
                  <c:v>41.5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11.2</c:v>
                </c:pt>
                <c:pt idx="7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ED-4B39-B1F4-375A662CBA73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ED-4B39-B1F4-375A662CB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7398016"/>
        <c:axId val="77399552"/>
      </c:barChart>
      <c:catAx>
        <c:axId val="77398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399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3995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39801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11.1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36-42C5-9921-E9E6CD34DB9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1.7</c:v>
                </c:pt>
                <c:pt idx="1">
                  <c:v>11.5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36-42C5-9921-E9E6CD34DB9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5.6</c:v>
                </c:pt>
                <c:pt idx="1">
                  <c:v>15.8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36-42C5-9921-E9E6CD34DB9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9.8000000000000007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36-42C5-9921-E9E6CD34DB9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6.9</c:v>
                </c:pt>
                <c:pt idx="1">
                  <c:v>4.3</c:v>
                </c:pt>
                <c:pt idx="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36-42C5-9921-E9E6CD34DB9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</c:v>
                </c:pt>
                <c:pt idx="1">
                  <c:v>4.0999999999999996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36-42C5-9921-E9E6CD34DB9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36-42C5-9921-E9E6CD34D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5011584"/>
        <c:axId val="75013120"/>
      </c:barChart>
      <c:catAx>
        <c:axId val="7501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13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50131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0115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10.5</c:v>
                </c:pt>
                <c:pt idx="1">
                  <c:v>7</c:v>
                </c:pt>
                <c:pt idx="2">
                  <c:v>11.5</c:v>
                </c:pt>
                <c:pt idx="3">
                  <c:v>6</c:v>
                </c:pt>
                <c:pt idx="4">
                  <c:v>5.6</c:v>
                </c:pt>
                <c:pt idx="5">
                  <c:v>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31-4412-B27D-88340D86318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27.6</c:v>
                </c:pt>
                <c:pt idx="1">
                  <c:v>22.8</c:v>
                </c:pt>
                <c:pt idx="2">
                  <c:v>17.8</c:v>
                </c:pt>
                <c:pt idx="3">
                  <c:v>14.5</c:v>
                </c:pt>
                <c:pt idx="4">
                  <c:v>19.5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31-4412-B27D-88340D86318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56.7</c:v>
                </c:pt>
                <c:pt idx="1">
                  <c:v>54.9</c:v>
                </c:pt>
                <c:pt idx="2">
                  <c:v>71.400000000000006</c:v>
                </c:pt>
                <c:pt idx="3">
                  <c:v>47.3</c:v>
                </c:pt>
                <c:pt idx="4">
                  <c:v>56.5</c:v>
                </c:pt>
                <c:pt idx="5">
                  <c:v>60.4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531-4412-B27D-88340D8631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437952"/>
        <c:axId val="77460992"/>
      </c:lineChart>
      <c:catAx>
        <c:axId val="7743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6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4609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437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Jefferson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Jefferson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98549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99910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Jefferson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1569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Jefferson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3331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Jefferson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Jefferson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5429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4570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Jefferson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853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Jefferson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Jefferson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34844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02473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Jefferson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567909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Jefferson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Jefferson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125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16.3 percentage points for M.S. prevalence rates and 13.4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Jefferson County, past-30-day alcohol use was reported at 11.8%,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10.4% in 2006 to 7.2%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10.5% in 2006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36.6% of high school students have ridden in a car with a driver who was under the influence of alcohol, and 35.9%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248082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Jefferson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6097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Jefferson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3208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Jefferson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13489"/>
              </p:ext>
            </p:extLst>
          </p:nvPr>
        </p:nvGraphicFramePr>
        <p:xfrm>
          <a:off x="393809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Jefferson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5454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Jefferson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121378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Jefferson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Jefferson County, 8.1%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5.5% in 2006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2.5%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4.0%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46066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Jefferson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8027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Jefferson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9066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Jefferson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Jefferson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(1.9%),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(36.1%)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Jefferson County, 29.4% of students have been socially bullied, 12.0% have been physically bullied, and 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6.3% of students have belonged to a gang, and 6.7%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4939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90860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52381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6067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958556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Jefferson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33244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68896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(42%),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(60%),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(64%),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(64%)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(57%),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(53%),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(52%), and </a:t>
            </a:r>
            <a:r>
              <a:rPr lang="en-US" sz="2800" i="1" dirty="0">
                <a:latin typeface="Gill Sans MT" pitchFamily="34" charset="0"/>
              </a:rPr>
              <a:t>Poor Family Management</a:t>
            </a:r>
            <a:r>
              <a:rPr lang="en-US" sz="2800" dirty="0">
                <a:latin typeface="Gill Sans MT" pitchFamily="34" charset="0"/>
              </a:rPr>
              <a:t> 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Jefferson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4378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28.1% for lifetime use and 11.8% for past-30-day use, alcohol is the most commonly used drug among Jefferson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marijuana (17.9% lifetime and 12.3% past-30-day) and vaping/e-cigarettes (17.4% lifetime and 4.8%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4.3% for over-the-counter drugs to 0.0% for club drugs, methamphetamine, cocaine or crack cocaine,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9483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Jefferson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217279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Jefferson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9148</TotalTime>
  <Words>1401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Jefferson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2025-06-23T14:58:36Z</dcterms:modified>
</cp:coreProperties>
</file>