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acks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Synthetic Marijuana*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Depressants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Steroids (without a doctor’s order)</c:v>
                </c:pt>
                <c:pt idx="14">
                  <c:v>Cocaine or Crack Cocaine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Needle to Inject Illegal Drugs*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41.2</c:v>
                </c:pt>
                <c:pt idx="1">
                  <c:v>35</c:v>
                </c:pt>
                <c:pt idx="2">
                  <c:v>26.6</c:v>
                </c:pt>
                <c:pt idx="3">
                  <c:v>19.100000000000001</c:v>
                </c:pt>
                <c:pt idx="4">
                  <c:v>14.7</c:v>
                </c:pt>
                <c:pt idx="5">
                  <c:v>7.5</c:v>
                </c:pt>
                <c:pt idx="6">
                  <c:v>6.3</c:v>
                </c:pt>
                <c:pt idx="7">
                  <c:v>6.3</c:v>
                </c:pt>
                <c:pt idx="8">
                  <c:v>5.9</c:v>
                </c:pt>
                <c:pt idx="9">
                  <c:v>5.8</c:v>
                </c:pt>
                <c:pt idx="10">
                  <c:v>5.7</c:v>
                </c:pt>
                <c:pt idx="11">
                  <c:v>2.7</c:v>
                </c:pt>
                <c:pt idx="12">
                  <c:v>1.7</c:v>
                </c:pt>
                <c:pt idx="13">
                  <c:v>1.5</c:v>
                </c:pt>
                <c:pt idx="14">
                  <c:v>1.4</c:v>
                </c:pt>
                <c:pt idx="15">
                  <c:v>1.2</c:v>
                </c:pt>
                <c:pt idx="16">
                  <c:v>1.2</c:v>
                </c:pt>
                <c:pt idx="17">
                  <c:v>1.1000000000000001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81-4086-B848-36FBBA928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221248"/>
        <c:axId val="95377280"/>
      </c:barChart>
      <c:catAx>
        <c:axId val="9522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77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3772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2212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35</c:v>
                </c:pt>
                <c:pt idx="1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F7-4671-8F3F-EE4FCA8BEA2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F7-4671-8F3F-EE4FCA8BE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425472"/>
        <c:axId val="74427008"/>
      </c:barChart>
      <c:catAx>
        <c:axId val="7442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42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4270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4254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5.8</c:v>
                </c:pt>
                <c:pt idx="1">
                  <c:v>14.6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DD-41E7-B3C9-DAD4CD5FE09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6.3</c:v>
                </c:pt>
                <c:pt idx="1">
                  <c:v>17.899999999999999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DD-41E7-B3C9-DAD4CD5FE09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3.9</c:v>
                </c:pt>
                <c:pt idx="1">
                  <c:v>14.2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DD-41E7-B3C9-DAD4CD5FE09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2.4</c:v>
                </c:pt>
                <c:pt idx="1">
                  <c:v>14.4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DD-41E7-B3C9-DAD4CD5FE09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12.7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DD-41E7-B3C9-DAD4CD5FE09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11.5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DD-41E7-B3C9-DAD4CD5FE09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ADD-41E7-B3C9-DAD4CD5FE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879104"/>
        <c:axId val="74339840"/>
      </c:barChart>
      <c:catAx>
        <c:axId val="7287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39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33984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79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10.8</c:v>
                </c:pt>
                <c:pt idx="1">
                  <c:v>12.9</c:v>
                </c:pt>
                <c:pt idx="2">
                  <c:v>9.6999999999999993</c:v>
                </c:pt>
                <c:pt idx="3">
                  <c:v>8.9</c:v>
                </c:pt>
                <c:pt idx="4">
                  <c:v>9.1</c:v>
                </c:pt>
                <c:pt idx="5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3D-4FC3-8752-02713B05559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12.4</c:v>
                </c:pt>
                <c:pt idx="1">
                  <c:v>11.9</c:v>
                </c:pt>
                <c:pt idx="2">
                  <c:v>9.1</c:v>
                </c:pt>
                <c:pt idx="3">
                  <c:v>11.1</c:v>
                </c:pt>
                <c:pt idx="4">
                  <c:v>12.4</c:v>
                </c:pt>
                <c:pt idx="5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3D-4FC3-8752-02713B05559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32.700000000000003</c:v>
                </c:pt>
                <c:pt idx="1">
                  <c:v>32</c:v>
                </c:pt>
                <c:pt idx="2">
                  <c:v>40.700000000000003</c:v>
                </c:pt>
                <c:pt idx="3">
                  <c:v>36.299999999999997</c:v>
                </c:pt>
                <c:pt idx="4">
                  <c:v>30.4</c:v>
                </c:pt>
                <c:pt idx="5">
                  <c:v>30.9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3D-4FC3-8752-02713B0555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954624"/>
        <c:axId val="72956544"/>
      </c:lineChart>
      <c:catAx>
        <c:axId val="7295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56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565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546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5.6</c:v>
                </c:pt>
                <c:pt idx="1">
                  <c:v>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06-4811-9036-5E26DFCCF696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06-4811-9036-5E26DFCCF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976256"/>
        <c:axId val="72991872"/>
      </c:barChart>
      <c:catAx>
        <c:axId val="7297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91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9187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762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28.5</c:v>
                </c:pt>
                <c:pt idx="1">
                  <c:v>24.8</c:v>
                </c:pt>
                <c:pt idx="2">
                  <c:v>13.2</c:v>
                </c:pt>
                <c:pt idx="3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32-4408-9944-C3B8A5B632D7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25.8</c:v>
                </c:pt>
                <c:pt idx="1">
                  <c:v>22.9</c:v>
                </c:pt>
                <c:pt idx="2">
                  <c:v>10.9</c:v>
                </c:pt>
                <c:pt idx="3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32-4408-9944-C3B8A5B632D7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19.399999999999999</c:v>
                </c:pt>
                <c:pt idx="1">
                  <c:v>22.4</c:v>
                </c:pt>
                <c:pt idx="2">
                  <c:v>9.1</c:v>
                </c:pt>
                <c:pt idx="3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32-4408-9944-C3B8A5B632D7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D32-4408-9944-C3B8A5B63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079424"/>
        <c:axId val="73150848"/>
      </c:barChart>
      <c:catAx>
        <c:axId val="73079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50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1508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0794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2.7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33-497C-BA5F-BD512D2903B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5.5</c:v>
                </c:pt>
                <c:pt idx="1">
                  <c:v>2.6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33-497C-BA5F-BD512D2903B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3.4</c:v>
                </c:pt>
                <c:pt idx="1">
                  <c:v>3.2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33-497C-BA5F-BD512D2903B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2.8</c:v>
                </c:pt>
                <c:pt idx="1">
                  <c:v>2.2000000000000002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33-497C-BA5F-BD512D2903B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0.9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33-497C-BA5F-BD512D2903B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3.4</c:v>
                </c:pt>
                <c:pt idx="1">
                  <c:v>2.2000000000000002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33-497C-BA5F-BD512D2903B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633-497C-BA5F-BD512D2903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4338688"/>
        <c:axId val="74375936"/>
      </c:barChart>
      <c:catAx>
        <c:axId val="74338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75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3759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386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1.9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4A-4957-9FC7-7DA996B9902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1.6</c:v>
                </c:pt>
                <c:pt idx="1">
                  <c:v>6.3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4A-4957-9FC7-7DA996B9902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2.5</c:v>
                </c:pt>
                <c:pt idx="1">
                  <c:v>2.5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A-4957-9FC7-7DA996B9902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3.6</c:v>
                </c:pt>
                <c:pt idx="1">
                  <c:v>1.8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4A-4957-9FC7-7DA996B9902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4A-4957-9FC7-7DA996B99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149056"/>
        <c:axId val="73173248"/>
      </c:barChart>
      <c:catAx>
        <c:axId val="7314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73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1732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1490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1.3</c:v>
                </c:pt>
                <c:pt idx="1">
                  <c:v>2.7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1D-4676-AAB9-7100B6C2E42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4.0999999999999996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1D-4676-AAB9-7100B6C2E42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0.5</c:v>
                </c:pt>
                <c:pt idx="1">
                  <c:v>3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1D-4676-AAB9-7100B6C2E42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0.8</c:v>
                </c:pt>
                <c:pt idx="1">
                  <c:v>3.9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1D-4676-AAB9-7100B6C2E42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1D-4676-AAB9-7100B6C2E42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3.2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71D-4676-AAB9-7100B6C2E42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1D-4676-AAB9-7100B6C2E4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4362240"/>
        <c:axId val="74380800"/>
      </c:barChart>
      <c:catAx>
        <c:axId val="7436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80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3808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622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2.4</c:v>
                </c:pt>
                <c:pt idx="1">
                  <c:v>3.7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73-41F7-84A0-522B03D48A3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</c:v>
                </c:pt>
                <c:pt idx="1">
                  <c:v>4.5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73-41F7-84A0-522B03D48A3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4.9000000000000004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73-41F7-84A0-522B03D48A3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1.4</c:v>
                </c:pt>
                <c:pt idx="1">
                  <c:v>6.4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73-41F7-84A0-522B03D48A3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1.7</c:v>
                </c:pt>
                <c:pt idx="1">
                  <c:v>4.4000000000000004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73-41F7-84A0-522B03D48A3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4.5999999999999996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73-41F7-84A0-522B03D48A3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73-41F7-84A0-522B03D48A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215616"/>
        <c:axId val="95409664"/>
      </c:barChart>
      <c:catAx>
        <c:axId val="9521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09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096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2156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2-41BA-B6C5-68E8C0F17A6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2.9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12-41BA-B6C5-68E8C0F17A6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2.9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12-41BA-B6C5-68E8C0F17A6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12-41BA-B6C5-68E8C0F17A6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0.2</c:v>
                </c:pt>
                <c:pt idx="1">
                  <c:v>2.8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C12-41BA-B6C5-68E8C0F17A6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1.2</c:v>
                </c:pt>
                <c:pt idx="1">
                  <c:v>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C12-41BA-B6C5-68E8C0F17A6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C12-41BA-B6C5-68E8C0F17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141504"/>
        <c:axId val="75143040"/>
      </c:barChart>
      <c:catAx>
        <c:axId val="7514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43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143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415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939-43B0-98D0-0E0761E1BBDD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Flakka*</c:v>
                </c:pt>
                <c:pt idx="11">
                  <c:v>Methamphetamine</c:v>
                </c:pt>
                <c:pt idx="12">
                  <c:v>LSD, PCP or Mushrooms</c:v>
                </c:pt>
                <c:pt idx="13">
                  <c:v>Cocaine or Crack Cocaine</c:v>
                </c:pt>
                <c:pt idx="14">
                  <c:v>Steroids (without a doctor’s order)</c:v>
                </c:pt>
                <c:pt idx="15">
                  <c:v>Club Drugs</c:v>
                </c:pt>
                <c:pt idx="16">
                  <c:v>Synthetic Marijuana*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20.6</c:v>
                </c:pt>
                <c:pt idx="1">
                  <c:v>16.2</c:v>
                </c:pt>
                <c:pt idx="2">
                  <c:v>10.5</c:v>
                </c:pt>
                <c:pt idx="3">
                  <c:v>8</c:v>
                </c:pt>
                <c:pt idx="4">
                  <c:v>7.8</c:v>
                </c:pt>
                <c:pt idx="5">
                  <c:v>3.5</c:v>
                </c:pt>
                <c:pt idx="6">
                  <c:v>2.7</c:v>
                </c:pt>
                <c:pt idx="7">
                  <c:v>2.6</c:v>
                </c:pt>
                <c:pt idx="8">
                  <c:v>2.1</c:v>
                </c:pt>
                <c:pt idx="9">
                  <c:v>1.7</c:v>
                </c:pt>
                <c:pt idx="10">
                  <c:v>0.8</c:v>
                </c:pt>
                <c:pt idx="11">
                  <c:v>0.7</c:v>
                </c:pt>
                <c:pt idx="12">
                  <c:v>0.6</c:v>
                </c:pt>
                <c:pt idx="13">
                  <c:v>0.4</c:v>
                </c:pt>
                <c:pt idx="14">
                  <c:v>0.3</c:v>
                </c:pt>
                <c:pt idx="15">
                  <c:v>0.2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39-43B0-98D0-0E0761E1B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815552"/>
        <c:axId val="95817088"/>
      </c:barChart>
      <c:catAx>
        <c:axId val="9581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1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170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15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13.6</c:v>
                </c:pt>
                <c:pt idx="1">
                  <c:v>8.4</c:v>
                </c:pt>
                <c:pt idx="2">
                  <c:v>12.7</c:v>
                </c:pt>
                <c:pt idx="3">
                  <c:v>25.5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EB-4972-8505-8DC2EF0CA0D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EB-4972-8505-8DC2EF0CA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144576"/>
        <c:axId val="75162752"/>
      </c:barChart>
      <c:catAx>
        <c:axId val="7514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62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1627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44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8.9</c:v>
                </c:pt>
                <c:pt idx="1">
                  <c:v>3.9</c:v>
                </c:pt>
                <c:pt idx="2">
                  <c:v>1.8</c:v>
                </c:pt>
                <c:pt idx="3">
                  <c:v>2.1</c:v>
                </c:pt>
                <c:pt idx="4">
                  <c:v>1.1000000000000001</c:v>
                </c:pt>
                <c:pt idx="5">
                  <c:v>9.3000000000000007</c:v>
                </c:pt>
                <c:pt idx="6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5F-4C03-8362-930EDFF24F4F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5F-4C03-8362-930EDFF24F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166464"/>
        <c:axId val="75168384"/>
      </c:barChart>
      <c:catAx>
        <c:axId val="75166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68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1683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664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7.4</c:v>
                </c:pt>
                <c:pt idx="1">
                  <c:v>21.2</c:v>
                </c:pt>
                <c:pt idx="2">
                  <c:v>41</c:v>
                </c:pt>
                <c:pt idx="3">
                  <c:v>9.8000000000000007</c:v>
                </c:pt>
                <c:pt idx="4">
                  <c:v>10.1</c:v>
                </c:pt>
                <c:pt idx="5">
                  <c:v>15.8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EC-47A9-8856-5ED3DFFD7F5A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7.7</c:v>
                </c:pt>
                <c:pt idx="1">
                  <c:v>11.3</c:v>
                </c:pt>
                <c:pt idx="2">
                  <c:v>30.2</c:v>
                </c:pt>
                <c:pt idx="3">
                  <c:v>12.2</c:v>
                </c:pt>
                <c:pt idx="4">
                  <c:v>6.1</c:v>
                </c:pt>
                <c:pt idx="5">
                  <c:v>13.3</c:v>
                </c:pt>
                <c:pt idx="6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EC-47A9-8856-5ED3DFFD7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168768"/>
        <c:axId val="75239808"/>
      </c:barChart>
      <c:catAx>
        <c:axId val="7516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39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2398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68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5.8</c:v>
                </c:pt>
                <c:pt idx="1">
                  <c:v>25.4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2A-47FC-A897-2208D68F52FB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2A-47FC-A897-2208D68F5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438912"/>
        <c:axId val="75159040"/>
      </c:barChart>
      <c:catAx>
        <c:axId val="7443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59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15904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438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56</c:v>
                </c:pt>
                <c:pt idx="1">
                  <c:v>64</c:v>
                </c:pt>
                <c:pt idx="2">
                  <c:v>54</c:v>
                </c:pt>
                <c:pt idx="3">
                  <c:v>48</c:v>
                </c:pt>
                <c:pt idx="4">
                  <c:v>41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AE-4E1C-AFBE-5261516BFE9E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AE-4E1C-AFBE-5261516BFE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389184"/>
        <c:axId val="95764864"/>
      </c:barChart>
      <c:catAx>
        <c:axId val="953891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648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7648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891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53</c:v>
                </c:pt>
                <c:pt idx="2">
                  <c:v>44</c:v>
                </c:pt>
                <c:pt idx="3">
                  <c:v>32</c:v>
                </c:pt>
                <c:pt idx="4">
                  <c:v>34</c:v>
                </c:pt>
                <c:pt idx="5">
                  <c:v>39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C8-45E4-B316-AFD1BC1EEC9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C8-45E4-B316-AFD1BC1EE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5272576"/>
        <c:axId val="75274496"/>
      </c:barChart>
      <c:catAx>
        <c:axId val="752725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744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52744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725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46</c:v>
                </c:pt>
                <c:pt idx="1">
                  <c:v>61</c:v>
                </c:pt>
                <c:pt idx="2">
                  <c:v>41</c:v>
                </c:pt>
                <c:pt idx="3">
                  <c:v>33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E4-44C2-919D-C3178468933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E4-44C2-919D-C317846893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5299456"/>
        <c:axId val="95915008"/>
      </c:barChart>
      <c:catAx>
        <c:axId val="752994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150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9150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994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78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55</c:v>
                </c:pt>
                <c:pt idx="5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EB-4AFE-9136-25E906707C38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EB-4AFE-9136-25E906707C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612160"/>
        <c:axId val="97624448"/>
      </c:barChart>
      <c:catAx>
        <c:axId val="976121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244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6244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121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52</c:v>
                </c:pt>
                <c:pt idx="1">
                  <c:v>51</c:v>
                </c:pt>
                <c:pt idx="2">
                  <c:v>38</c:v>
                </c:pt>
                <c:pt idx="3">
                  <c:v>27</c:v>
                </c:pt>
                <c:pt idx="4">
                  <c:v>47</c:v>
                </c:pt>
                <c:pt idx="5">
                  <c:v>38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5-46DF-9238-A9F53C65610E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5-46DF-9238-A9F53C656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415296"/>
        <c:axId val="97640832"/>
      </c:barChart>
      <c:catAx>
        <c:axId val="954152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408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6408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152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38</c:v>
                </c:pt>
                <c:pt idx="1">
                  <c:v>60</c:v>
                </c:pt>
                <c:pt idx="2">
                  <c:v>35</c:v>
                </c:pt>
                <c:pt idx="3">
                  <c:v>43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90-4439-8196-9F8055EAF41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90-4439-8196-9F8055EAF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914240"/>
        <c:axId val="99140736"/>
      </c:barChart>
      <c:catAx>
        <c:axId val="979142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407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1407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142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</c:v>
                </c:pt>
                <c:pt idx="1">
                  <c:v>40.5</c:v>
                </c:pt>
                <c:pt idx="2">
                  <c:v>30.7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EF-4C66-AD02-8F9CEFD38AD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18.8</c:v>
                </c:pt>
                <c:pt idx="1">
                  <c:v>39.6</c:v>
                </c:pt>
                <c:pt idx="2">
                  <c:v>30.6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EF-4C66-AD02-8F9CEFD38AD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</c:v>
                </c:pt>
                <c:pt idx="1">
                  <c:v>38.6</c:v>
                </c:pt>
                <c:pt idx="2">
                  <c:v>28.2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EF-4C66-AD02-8F9CEFD38AD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16.899999999999999</c:v>
                </c:pt>
                <c:pt idx="1">
                  <c:v>37</c:v>
                </c:pt>
                <c:pt idx="2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3EF-4C66-AD02-8F9CEFD38AD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14.2</c:v>
                </c:pt>
                <c:pt idx="1">
                  <c:v>28.1</c:v>
                </c:pt>
                <c:pt idx="2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EF-4C66-AD02-8F9CEFD38AD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11.1</c:v>
                </c:pt>
                <c:pt idx="1">
                  <c:v>28.1</c:v>
                </c:pt>
                <c:pt idx="2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EF-4C66-AD02-8F9CEFD38AD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EF-4C66-AD02-8F9CEFD38A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969280"/>
        <c:axId val="97985280"/>
      </c:barChart>
      <c:catAx>
        <c:axId val="9796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85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9852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692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21.5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C1-49D7-BFF2-BEFBF756541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7.8</c:v>
                </c:pt>
                <c:pt idx="1">
                  <c:v>22.1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C1-49D7-BFF2-BEFBF756541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7.6</c:v>
                </c:pt>
                <c:pt idx="1">
                  <c:v>21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C1-49D7-BFF2-BEFBF756541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18.100000000000001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DC1-49D7-BFF2-BEFBF756541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7</c:v>
                </c:pt>
                <c:pt idx="1">
                  <c:v>18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DC1-49D7-BFF2-BEFBF756541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15.5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C1-49D7-BFF2-BEFBF756541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C1-49D7-BFF2-BEFBF7565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5327232"/>
        <c:axId val="105347712"/>
      </c:barChart>
      <c:catAx>
        <c:axId val="105327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34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34771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3272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30.7</c:v>
                </c:pt>
                <c:pt idx="1">
                  <c:v>30.6</c:v>
                </c:pt>
                <c:pt idx="2">
                  <c:v>28.2</c:v>
                </c:pt>
                <c:pt idx="3">
                  <c:v>27.7</c:v>
                </c:pt>
                <c:pt idx="4">
                  <c:v>21.7</c:v>
                </c:pt>
                <c:pt idx="5">
                  <c:v>20.6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E5-4781-B8A3-6BE7BE1309B7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15.9</c:v>
                </c:pt>
                <c:pt idx="1">
                  <c:v>15.9</c:v>
                </c:pt>
                <c:pt idx="2">
                  <c:v>15.1</c:v>
                </c:pt>
                <c:pt idx="3">
                  <c:v>13.6</c:v>
                </c:pt>
                <c:pt idx="4">
                  <c:v>12.9</c:v>
                </c:pt>
                <c:pt idx="5">
                  <c:v>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E5-4781-B8A3-6BE7BE1309B7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</c:v>
                </c:pt>
                <c:pt idx="1">
                  <c:v>31.1</c:v>
                </c:pt>
                <c:pt idx="2">
                  <c:v>22.9</c:v>
                </c:pt>
                <c:pt idx="3">
                  <c:v>29.8</c:v>
                </c:pt>
                <c:pt idx="4">
                  <c:v>28.4</c:v>
                </c:pt>
                <c:pt idx="5">
                  <c:v>21.4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E5-4781-B8A3-6BE7BE1309B7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39.200000000000003</c:v>
                </c:pt>
                <c:pt idx="1">
                  <c:v>41.5</c:v>
                </c:pt>
                <c:pt idx="2">
                  <c:v>43.4</c:v>
                </c:pt>
                <c:pt idx="3">
                  <c:v>41.2</c:v>
                </c:pt>
                <c:pt idx="4">
                  <c:v>42</c:v>
                </c:pt>
                <c:pt idx="5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9E5-4781-B8A3-6BE7BE1309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467264"/>
        <c:axId val="105598976"/>
      </c:lineChart>
      <c:catAx>
        <c:axId val="10546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59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5989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4672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13.4</c:v>
                </c:pt>
                <c:pt idx="1">
                  <c:v>0.8</c:v>
                </c:pt>
                <c:pt idx="2">
                  <c:v>0</c:v>
                </c:pt>
                <c:pt idx="3">
                  <c:v>28.6</c:v>
                </c:pt>
                <c:pt idx="4">
                  <c:v>36.6</c:v>
                </c:pt>
                <c:pt idx="5">
                  <c:v>0</c:v>
                </c:pt>
                <c:pt idx="6">
                  <c:v>3.8</c:v>
                </c:pt>
                <c:pt idx="7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5C-4C66-94CE-C7F382B1C34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5C-4C66-94CE-C7F382B1C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396608"/>
        <c:axId val="95398528"/>
      </c:barChart>
      <c:catAx>
        <c:axId val="95396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9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3985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9660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30.9</c:v>
                </c:pt>
                <c:pt idx="1">
                  <c:v>44</c:v>
                </c:pt>
                <c:pt idx="2">
                  <c:v>5.6</c:v>
                </c:pt>
                <c:pt idx="3">
                  <c:v>0</c:v>
                </c:pt>
                <c:pt idx="4">
                  <c:v>3.6</c:v>
                </c:pt>
                <c:pt idx="5">
                  <c:v>0</c:v>
                </c:pt>
                <c:pt idx="6">
                  <c:v>0</c:v>
                </c:pt>
                <c:pt idx="7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9-40BB-8CC0-1E22DD5343E9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19-40BB-8CC0-1E22DD534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4505728"/>
        <c:axId val="53692288"/>
      </c:barChart>
      <c:catAx>
        <c:axId val="44505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92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69228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5057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6.7</c:v>
                </c:pt>
                <c:pt idx="1">
                  <c:v>13.3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FD-4163-8D93-E2204A64D2C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7.3</c:v>
                </c:pt>
                <c:pt idx="1">
                  <c:v>16.8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FD-4163-8D93-E2204A64D2C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7.1</c:v>
                </c:pt>
                <c:pt idx="1">
                  <c:v>17.899999999999999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FD-4163-8D93-E2204A64D2C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8.4</c:v>
                </c:pt>
                <c:pt idx="1">
                  <c:v>18.2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FD-4163-8D93-E2204A64D2C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7.4</c:v>
                </c:pt>
                <c:pt idx="1">
                  <c:v>16.2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FD-4163-8D93-E2204A64D2C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2.9</c:v>
                </c:pt>
                <c:pt idx="1">
                  <c:v>11.8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FD-4163-8D93-E2204A64D2C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FD-4163-8D93-E2204A64D2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803264"/>
        <c:axId val="66158592"/>
      </c:barChart>
      <c:catAx>
        <c:axId val="5380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58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1585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03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10.4</c:v>
                </c:pt>
                <c:pt idx="1">
                  <c:v>12.7</c:v>
                </c:pt>
                <c:pt idx="2">
                  <c:v>13.2</c:v>
                </c:pt>
                <c:pt idx="3">
                  <c:v>13.6</c:v>
                </c:pt>
                <c:pt idx="4">
                  <c:v>12.1</c:v>
                </c:pt>
                <c:pt idx="5">
                  <c:v>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C9-4254-B633-0AE87B643F7B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25.4</c:v>
                </c:pt>
                <c:pt idx="1">
                  <c:v>24.1</c:v>
                </c:pt>
                <c:pt idx="2">
                  <c:v>21.5</c:v>
                </c:pt>
                <c:pt idx="3">
                  <c:v>23.4</c:v>
                </c:pt>
                <c:pt idx="4">
                  <c:v>22.7</c:v>
                </c:pt>
                <c:pt idx="5">
                  <c:v>17.600000000000001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C9-4254-B633-0AE87B643F7B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66.099999999999994</c:v>
                </c:pt>
                <c:pt idx="1">
                  <c:v>66.900000000000006</c:v>
                </c:pt>
                <c:pt idx="2">
                  <c:v>68.7</c:v>
                </c:pt>
                <c:pt idx="3">
                  <c:v>62.1</c:v>
                </c:pt>
                <c:pt idx="4">
                  <c:v>64.5</c:v>
                </c:pt>
                <c:pt idx="5">
                  <c:v>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C9-4254-B633-0AE87B643F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169088"/>
        <c:axId val="72930048"/>
      </c:lineChart>
      <c:catAx>
        <c:axId val="6616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30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300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69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Jackson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Jackson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360050"/>
              </p:ext>
            </p:extLst>
          </p:nvPr>
        </p:nvGraphicFramePr>
        <p:xfrm>
          <a:off x="381000" y="14097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50464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Jackson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0279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Jackson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4554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Jackson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Jackson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9942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2811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Jackson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8391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Jackson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Jackson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6728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7007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Jackson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188796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Jackson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Jackson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842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6.2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Jackson County, past-30-day alcohol use was reported at 20.6%,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15.9% in 2006 to 10.5%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10.4% in 2006 to 7.8%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19.4% of high school students have ridden in a car with a driver who was under the influence of alcohol, and 22.4%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69497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Jackson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87598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Jackson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0415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Jackson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7468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Jackson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5137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Jackson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315020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Jackson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Jackson County, 8.4%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3.7% in 2006 to 2.7%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3.6% reported the use of over-the-counter drugs in the past 30 days, a rate higher than any other illicit drug (and equal to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6922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Jackson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8080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Jackson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0700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Jackson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Jackson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(2.1%),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(1.1%)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Jackson County, 35.0% of students have been socially bullied, 15.7% have been physically bullied, and 11.1%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5.8% of students have belonged to a gang, and 4.6%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6760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25519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1645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6279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87362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Jackson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0805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28625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(60%),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Jackson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1143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41.2% for lifetime use and 20.6% for past-30-day use, alcohol is the most commonly used drug among Jackson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(35.0% lifetime and 16.2% past-30-day) and cigarettes (26.6% lifetime and 7.8%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8.0% for marijuana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212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Jackson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214737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Jackson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1368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Jackson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2025-06-23T14:54:56Z</dcterms:modified>
</cp:coreProperties>
</file>