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Indian%20River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Synthetic Marijuana*</c:v>
                </c:pt>
                <c:pt idx="8">
                  <c:v>LSD, PCP or Mushrooms</c:v>
                </c:pt>
                <c:pt idx="9">
                  <c:v>Depressants</c:v>
                </c:pt>
                <c:pt idx="10">
                  <c:v>Over-the-Counter Drugs</c:v>
                </c:pt>
                <c:pt idx="11">
                  <c:v>Prescription Amphetamines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Steroids (without a doctor’s order)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Heroin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41.7</c:v>
                </c:pt>
                <c:pt idx="1">
                  <c:v>27.2</c:v>
                </c:pt>
                <c:pt idx="2">
                  <c:v>19.5</c:v>
                </c:pt>
                <c:pt idx="3">
                  <c:v>18.5</c:v>
                </c:pt>
                <c:pt idx="4">
                  <c:v>17.399999999999999</c:v>
                </c:pt>
                <c:pt idx="5">
                  <c:v>5.7</c:v>
                </c:pt>
                <c:pt idx="6">
                  <c:v>4.4000000000000004</c:v>
                </c:pt>
                <c:pt idx="7">
                  <c:v>4.2</c:v>
                </c:pt>
                <c:pt idx="8">
                  <c:v>3.7</c:v>
                </c:pt>
                <c:pt idx="9">
                  <c:v>3.6</c:v>
                </c:pt>
                <c:pt idx="10">
                  <c:v>3.2</c:v>
                </c:pt>
                <c:pt idx="11">
                  <c:v>2.2999999999999998</c:v>
                </c:pt>
                <c:pt idx="12">
                  <c:v>1.9</c:v>
                </c:pt>
                <c:pt idx="13">
                  <c:v>1</c:v>
                </c:pt>
                <c:pt idx="14">
                  <c:v>0.5</c:v>
                </c:pt>
                <c:pt idx="15">
                  <c:v>0.4</c:v>
                </c:pt>
                <c:pt idx="16">
                  <c:v>0.4</c:v>
                </c:pt>
                <c:pt idx="17">
                  <c:v>0.2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E9-4383-8C61-EA55E3DDFC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1936640"/>
        <c:axId val="111958656"/>
      </c:barChart>
      <c:catAx>
        <c:axId val="11193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958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95865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9366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27.2</c:v>
                </c:pt>
                <c:pt idx="1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D6-4985-86ED-6B2B811E13B3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D6-4985-86ED-6B2B811E13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8391552"/>
        <c:axId val="78442496"/>
      </c:barChart>
      <c:catAx>
        <c:axId val="7839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442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4424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39155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19.399999999999999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E4-4BFD-8AFE-F416D2E58DF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5.4</c:v>
                </c:pt>
                <c:pt idx="1">
                  <c:v>17.399999999999999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E4-4BFD-8AFE-F416D2E58DF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7.6</c:v>
                </c:pt>
                <c:pt idx="1">
                  <c:v>20.6</c:v>
                </c:pt>
                <c:pt idx="2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E4-4BFD-8AFE-F416D2E58DF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</c:v>
                </c:pt>
                <c:pt idx="1">
                  <c:v>19.5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E4-4BFD-8AFE-F416D2E58DF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5.4</c:v>
                </c:pt>
                <c:pt idx="1">
                  <c:v>19.8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E4-4BFD-8AFE-F416D2E58DF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1.7</c:v>
                </c:pt>
                <c:pt idx="1">
                  <c:v>17.7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E4-4BFD-8AFE-F416D2E58DF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E4-4BFD-8AFE-F416D2E58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8600448"/>
        <c:axId val="78635008"/>
      </c:barChart>
      <c:catAx>
        <c:axId val="7860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635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63500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6004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13.4</c:v>
                </c:pt>
                <c:pt idx="1">
                  <c:v>12.3</c:v>
                </c:pt>
                <c:pt idx="2">
                  <c:v>15.2</c:v>
                </c:pt>
                <c:pt idx="3">
                  <c:v>13.3</c:v>
                </c:pt>
                <c:pt idx="4">
                  <c:v>13.7</c:v>
                </c:pt>
                <c:pt idx="5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CD-4A41-9D6C-EA5BC66D95D3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12.9</c:v>
                </c:pt>
                <c:pt idx="1">
                  <c:v>12.3</c:v>
                </c:pt>
                <c:pt idx="2">
                  <c:v>12.5</c:v>
                </c:pt>
                <c:pt idx="3">
                  <c:v>13.5</c:v>
                </c:pt>
                <c:pt idx="4">
                  <c:v>12</c:v>
                </c:pt>
                <c:pt idx="5">
                  <c:v>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6CD-4A41-9D6C-EA5BC66D95D3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28.4</c:v>
                </c:pt>
                <c:pt idx="1">
                  <c:v>29.9</c:v>
                </c:pt>
                <c:pt idx="2">
                  <c:v>24.9</c:v>
                </c:pt>
                <c:pt idx="3">
                  <c:v>24.4</c:v>
                </c:pt>
                <c:pt idx="4">
                  <c:v>24.4</c:v>
                </c:pt>
                <c:pt idx="5">
                  <c:v>26.8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6CD-4A41-9D6C-EA5BC66D95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793344"/>
        <c:axId val="78836864"/>
      </c:lineChart>
      <c:catAx>
        <c:axId val="78793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836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8368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7933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7.9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FA-4431-8751-573964E25472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FA-4431-8751-573964E254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562048"/>
        <c:axId val="80565376"/>
      </c:barChart>
      <c:catAx>
        <c:axId val="80562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565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5653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5620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24.9</c:v>
                </c:pt>
                <c:pt idx="1">
                  <c:v>25.1</c:v>
                </c:pt>
                <c:pt idx="2">
                  <c:v>7.8</c:v>
                </c:pt>
                <c:pt idx="3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D0-4959-87A7-89425AD2A248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20.9</c:v>
                </c:pt>
                <c:pt idx="1">
                  <c:v>27.6</c:v>
                </c:pt>
                <c:pt idx="2">
                  <c:v>7.1</c:v>
                </c:pt>
                <c:pt idx="3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D0-4959-87A7-89425AD2A248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19.7</c:v>
                </c:pt>
                <c:pt idx="1">
                  <c:v>25</c:v>
                </c:pt>
                <c:pt idx="2">
                  <c:v>4.7</c:v>
                </c:pt>
                <c:pt idx="3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D0-4959-87A7-89425AD2A248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D0-4959-87A7-89425AD2A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583296"/>
        <c:axId val="80592256"/>
      </c:barChart>
      <c:catAx>
        <c:axId val="80583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592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5922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5832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5.3</c:v>
                </c:pt>
                <c:pt idx="1">
                  <c:v>3.1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58-41E5-BA89-F0F1D88CEA9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7</c:v>
                </c:pt>
                <c:pt idx="1">
                  <c:v>2.1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58-41E5-BA89-F0F1D88CEA9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5.8</c:v>
                </c:pt>
                <c:pt idx="1">
                  <c:v>1.9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58-41E5-BA89-F0F1D88CEA9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2.6</c:v>
                </c:pt>
                <c:pt idx="1">
                  <c:v>1.3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58-41E5-BA89-F0F1D88CEA9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1.5</c:v>
                </c:pt>
                <c:pt idx="1">
                  <c:v>1.1000000000000001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58-41E5-BA89-F0F1D88CEA9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58-41E5-BA89-F0F1D88CEA9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E58-41E5-BA89-F0F1D88CEA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650624"/>
        <c:axId val="103769984"/>
      </c:barChart>
      <c:catAx>
        <c:axId val="80650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69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7699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6506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1.8</c:v>
                </c:pt>
                <c:pt idx="1">
                  <c:v>3.3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BC-425A-A19D-F6C6CFF18940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BC-425A-A19D-F6C6CFF18940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0.5</c:v>
                </c:pt>
                <c:pt idx="1">
                  <c:v>2.7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BC-425A-A19D-F6C6CFF18940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0.8</c:v>
                </c:pt>
                <c:pt idx="1">
                  <c:v>1.5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BC-425A-A19D-F6C6CFF18940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BC-425A-A19D-F6C6CFF189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8426496"/>
        <c:axId val="78428032"/>
      </c:barChart>
      <c:catAx>
        <c:axId val="78426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428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4280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4264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1.2</c:v>
                </c:pt>
                <c:pt idx="1">
                  <c:v>3.9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5D-44BB-BE6B-2F05451A963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1.2</c:v>
                </c:pt>
                <c:pt idx="1">
                  <c:v>2.4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5D-44BB-BE6B-2F05451A963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1.8</c:v>
                </c:pt>
                <c:pt idx="1">
                  <c:v>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5D-44BB-BE6B-2F05451A963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5D-44BB-BE6B-2F05451A963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0.5</c:v>
                </c:pt>
                <c:pt idx="1">
                  <c:v>1.7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5D-44BB-BE6B-2F05451A963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1.7</c:v>
                </c:pt>
                <c:pt idx="1">
                  <c:v>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5D-44BB-BE6B-2F05451A963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95D-44BB-BE6B-2F05451A96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651008"/>
        <c:axId val="80654336"/>
      </c:barChart>
      <c:catAx>
        <c:axId val="80651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654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6543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6510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1.8</c:v>
                </c:pt>
                <c:pt idx="1">
                  <c:v>3.5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D5-4AA2-AEE6-4CF4538C194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3.2</c:v>
                </c:pt>
                <c:pt idx="1">
                  <c:v>3.9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D5-4AA2-AEE6-4CF4538C194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1.9</c:v>
                </c:pt>
                <c:pt idx="1">
                  <c:v>3.1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D5-4AA2-AEE6-4CF4538C194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1.4</c:v>
                </c:pt>
                <c:pt idx="1">
                  <c:v>2.2999999999999998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D5-4AA2-AEE6-4CF4538C194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D5-4AA2-AEE6-4CF4538C194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2.8</c:v>
                </c:pt>
                <c:pt idx="1">
                  <c:v>1.4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D5-4AA2-AEE6-4CF4538C194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BD5-4AA2-AEE6-4CF4538C19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702080"/>
        <c:axId val="104769408"/>
      </c:barChart>
      <c:catAx>
        <c:axId val="80702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69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7694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7020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EF-4454-8790-C60CAEDC4BD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0.7</c:v>
                </c:pt>
                <c:pt idx="1">
                  <c:v>2.6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EF-4454-8790-C60CAEDC4BD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0.2</c:v>
                </c:pt>
                <c:pt idx="1">
                  <c:v>1.4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EF-4454-8790-C60CAEDC4BD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0.2</c:v>
                </c:pt>
                <c:pt idx="1">
                  <c:v>0.9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EF-4454-8790-C60CAEDC4BD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0.5</c:v>
                </c:pt>
                <c:pt idx="1">
                  <c:v>2.6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EF-4454-8790-C60CAEDC4BD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1.1000000000000001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EF-4454-8790-C60CAEDC4BD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BEF-4454-8790-C60CAEDC4B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4674432"/>
        <c:axId val="104676352"/>
      </c:barChart>
      <c:catAx>
        <c:axId val="104674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676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6763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6744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AF4-4868-8F38-3CECDAA606DB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LSD, PCP or Mushrooms</c:v>
                </c:pt>
                <c:pt idx="8">
                  <c:v>Depressants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Synthetic Marijuana*</c:v>
                </c:pt>
                <c:pt idx="12">
                  <c:v>Cocaine or Crack Cocaine</c:v>
                </c:pt>
                <c:pt idx="13">
                  <c:v>Methamphetamine</c:v>
                </c:pt>
                <c:pt idx="14">
                  <c:v>Flakka*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Club Drugs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20.100000000000001</c:v>
                </c:pt>
                <c:pt idx="1">
                  <c:v>11.1</c:v>
                </c:pt>
                <c:pt idx="2">
                  <c:v>9.1999999999999993</c:v>
                </c:pt>
                <c:pt idx="3">
                  <c:v>7.8</c:v>
                </c:pt>
                <c:pt idx="4">
                  <c:v>3.3</c:v>
                </c:pt>
                <c:pt idx="5">
                  <c:v>2</c:v>
                </c:pt>
                <c:pt idx="6">
                  <c:v>1.6</c:v>
                </c:pt>
                <c:pt idx="7">
                  <c:v>1.5</c:v>
                </c:pt>
                <c:pt idx="8">
                  <c:v>1.3</c:v>
                </c:pt>
                <c:pt idx="9">
                  <c:v>1.2</c:v>
                </c:pt>
                <c:pt idx="10">
                  <c:v>1.1000000000000001</c:v>
                </c:pt>
                <c:pt idx="11">
                  <c:v>0.8</c:v>
                </c:pt>
                <c:pt idx="12">
                  <c:v>0.6</c:v>
                </c:pt>
                <c:pt idx="13">
                  <c:v>0.3</c:v>
                </c:pt>
                <c:pt idx="14">
                  <c:v>0.2</c:v>
                </c:pt>
                <c:pt idx="15">
                  <c:v>0.1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F4-4868-8F38-3CECDAA606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2147072"/>
        <c:axId val="112251648"/>
      </c:barChart>
      <c:catAx>
        <c:axId val="112147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251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25164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47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15.4</c:v>
                </c:pt>
                <c:pt idx="1">
                  <c:v>7</c:v>
                </c:pt>
                <c:pt idx="2">
                  <c:v>10.7</c:v>
                </c:pt>
                <c:pt idx="3">
                  <c:v>25.6</c:v>
                </c:pt>
                <c:pt idx="4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AD-4CC1-BBE9-A2BD1609EC07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AD-4CC1-BBE9-A2BD1609E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717312"/>
        <c:axId val="80725120"/>
      </c:barChart>
      <c:catAx>
        <c:axId val="80717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725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7251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7173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5.2</c:v>
                </c:pt>
                <c:pt idx="1">
                  <c:v>3.6</c:v>
                </c:pt>
                <c:pt idx="2">
                  <c:v>1.2</c:v>
                </c:pt>
                <c:pt idx="3">
                  <c:v>2</c:v>
                </c:pt>
                <c:pt idx="4">
                  <c:v>0.4</c:v>
                </c:pt>
                <c:pt idx="5">
                  <c:v>8.8000000000000007</c:v>
                </c:pt>
                <c:pt idx="6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84-4D52-80F3-40D1795D14D1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84-4D52-80F3-40D1795D1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722560"/>
        <c:axId val="103467648"/>
      </c:barChart>
      <c:catAx>
        <c:axId val="80722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467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46764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7225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9.6999999999999993</c:v>
                </c:pt>
                <c:pt idx="1">
                  <c:v>25.4</c:v>
                </c:pt>
                <c:pt idx="2">
                  <c:v>38.299999999999997</c:v>
                </c:pt>
                <c:pt idx="3">
                  <c:v>10.7</c:v>
                </c:pt>
                <c:pt idx="4">
                  <c:v>9.1</c:v>
                </c:pt>
                <c:pt idx="5">
                  <c:v>13.4</c:v>
                </c:pt>
                <c:pt idx="6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25-48D3-85B2-3C7C9B9E2802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9.9</c:v>
                </c:pt>
                <c:pt idx="1">
                  <c:v>7.6</c:v>
                </c:pt>
                <c:pt idx="2">
                  <c:v>24.7</c:v>
                </c:pt>
                <c:pt idx="3">
                  <c:v>7.5</c:v>
                </c:pt>
                <c:pt idx="4">
                  <c:v>4.9000000000000004</c:v>
                </c:pt>
                <c:pt idx="5">
                  <c:v>6.7</c:v>
                </c:pt>
                <c:pt idx="6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25-48D3-85B2-3C7C9B9E2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597760"/>
        <c:axId val="104742912"/>
      </c:barChart>
      <c:catAx>
        <c:axId val="10459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42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74291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977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2.8</c:v>
                </c:pt>
                <c:pt idx="1">
                  <c:v>14.7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048-AD82-2EAC04348A46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9-4048-AD82-2EAC04348A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101632"/>
        <c:axId val="104595456"/>
      </c:barChart>
      <c:catAx>
        <c:axId val="90101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95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5954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016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51</c:v>
                </c:pt>
                <c:pt idx="1">
                  <c:v>58</c:v>
                </c:pt>
                <c:pt idx="2">
                  <c:v>53</c:v>
                </c:pt>
                <c:pt idx="3">
                  <c:v>47</c:v>
                </c:pt>
                <c:pt idx="4">
                  <c:v>48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13-4DEC-8658-3AC498A82CF6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13-4DEC-8658-3AC498A82C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852864"/>
        <c:axId val="104979840"/>
      </c:barChart>
      <c:catAx>
        <c:axId val="1048528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798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9798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8528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44</c:v>
                </c:pt>
                <c:pt idx="1">
                  <c:v>60</c:v>
                </c:pt>
                <c:pt idx="2">
                  <c:v>38</c:v>
                </c:pt>
                <c:pt idx="3">
                  <c:v>38</c:v>
                </c:pt>
                <c:pt idx="4">
                  <c:v>23</c:v>
                </c:pt>
                <c:pt idx="5">
                  <c:v>45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0E-43FD-A16B-34C36D171DC4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0E-43FD-A16B-34C36D171D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0071808"/>
        <c:axId val="90073728"/>
      </c:barChart>
      <c:catAx>
        <c:axId val="90071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0737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00737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071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58</c:v>
                </c:pt>
                <c:pt idx="2">
                  <c:v>38</c:v>
                </c:pt>
                <c:pt idx="3">
                  <c:v>30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6C-43FD-B77C-8865CDEEA7D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6C-43FD-B77C-8865CDEEA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0084864"/>
        <c:axId val="90086400"/>
      </c:barChart>
      <c:catAx>
        <c:axId val="900848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0864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00864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0848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73</c:v>
                </c:pt>
                <c:pt idx="1">
                  <c:v>60</c:v>
                </c:pt>
                <c:pt idx="2">
                  <c:v>57</c:v>
                </c:pt>
                <c:pt idx="3">
                  <c:v>58</c:v>
                </c:pt>
                <c:pt idx="4">
                  <c:v>61</c:v>
                </c:pt>
                <c:pt idx="5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BF-4707-A2B0-8881EB2A6B63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BF-4707-A2B0-8881EB2A6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0090112"/>
        <c:axId val="112759168"/>
      </c:barChart>
      <c:catAx>
        <c:axId val="900901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7591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27591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0901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47</c:v>
                </c:pt>
                <c:pt idx="1">
                  <c:v>63</c:v>
                </c:pt>
                <c:pt idx="2">
                  <c:v>34</c:v>
                </c:pt>
                <c:pt idx="3">
                  <c:v>27</c:v>
                </c:pt>
                <c:pt idx="4">
                  <c:v>39</c:v>
                </c:pt>
                <c:pt idx="5">
                  <c:v>36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00-4D50-AC5A-B58D1297A5C3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00-4D50-AC5A-B58D1297A5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955904"/>
        <c:axId val="104958592"/>
      </c:barChart>
      <c:catAx>
        <c:axId val="1049559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585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9585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559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42</c:v>
                </c:pt>
                <c:pt idx="1">
                  <c:v>54</c:v>
                </c:pt>
                <c:pt idx="2">
                  <c:v>36</c:v>
                </c:pt>
                <c:pt idx="3">
                  <c:v>37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B-4396-8C63-10EC95F73CA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B-4396-8C63-10EC95F73C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957056"/>
        <c:axId val="112567808"/>
      </c:barChart>
      <c:catAx>
        <c:axId val="1049570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5678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25678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570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19.8</c:v>
                </c:pt>
                <c:pt idx="1">
                  <c:v>46.4</c:v>
                </c:pt>
                <c:pt idx="2">
                  <c:v>35.5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F0-4173-BF36-DEB9F661C39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17.8</c:v>
                </c:pt>
                <c:pt idx="1">
                  <c:v>48.3</c:v>
                </c:pt>
                <c:pt idx="2">
                  <c:v>35.200000000000003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F0-4173-BF36-DEB9F661C39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21.2</c:v>
                </c:pt>
                <c:pt idx="1">
                  <c:v>41.3</c:v>
                </c:pt>
                <c:pt idx="2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F0-4173-BF36-DEB9F661C39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12.8</c:v>
                </c:pt>
                <c:pt idx="1">
                  <c:v>35.700000000000003</c:v>
                </c:pt>
                <c:pt idx="2">
                  <c:v>25.7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F0-4173-BF36-DEB9F661C39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7.9</c:v>
                </c:pt>
                <c:pt idx="1">
                  <c:v>31.8</c:v>
                </c:pt>
                <c:pt idx="2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F0-4173-BF36-DEB9F661C39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10.9</c:v>
                </c:pt>
                <c:pt idx="1">
                  <c:v>26.6</c:v>
                </c:pt>
                <c:pt idx="2">
                  <c:v>20.100000000000001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F0-4173-BF36-DEB9F661C39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EF0-4173-BF36-DEB9F661C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2594944"/>
        <c:axId val="112596480"/>
      </c:barChart>
      <c:catAx>
        <c:axId val="112594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596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59648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5949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27.5</c:v>
                </c:pt>
                <c:pt idx="2">
                  <c:v>20.100000000000001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94-440A-BA87-65E188CB357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7.6</c:v>
                </c:pt>
                <c:pt idx="1">
                  <c:v>28.7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94-440A-BA87-65E188CB357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20.6</c:v>
                </c:pt>
                <c:pt idx="2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94-440A-BA87-65E188CB357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3.8</c:v>
                </c:pt>
                <c:pt idx="1">
                  <c:v>16.899999999999999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94-440A-BA87-65E188CB357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3.3</c:v>
                </c:pt>
                <c:pt idx="1">
                  <c:v>14.9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94-440A-BA87-65E188CB357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2.8</c:v>
                </c:pt>
                <c:pt idx="1">
                  <c:v>11.3</c:v>
                </c:pt>
                <c:pt idx="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794-440A-BA87-65E188CB357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794-440A-BA87-65E188CB35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2630784"/>
        <c:axId val="112669440"/>
      </c:barChart>
      <c:catAx>
        <c:axId val="112630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669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66944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6307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35.5</c:v>
                </c:pt>
                <c:pt idx="1">
                  <c:v>35.200000000000003</c:v>
                </c:pt>
                <c:pt idx="2">
                  <c:v>32.799999999999997</c:v>
                </c:pt>
                <c:pt idx="3">
                  <c:v>25.7</c:v>
                </c:pt>
                <c:pt idx="4">
                  <c:v>21.4</c:v>
                </c:pt>
                <c:pt idx="5">
                  <c:v>20.100000000000001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61-43E4-AC56-CF08716ED097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20.100000000000001</c:v>
                </c:pt>
                <c:pt idx="1">
                  <c:v>19.7</c:v>
                </c:pt>
                <c:pt idx="2">
                  <c:v>15.8</c:v>
                </c:pt>
                <c:pt idx="3">
                  <c:v>11.2</c:v>
                </c:pt>
                <c:pt idx="4">
                  <c:v>9.9</c:v>
                </c:pt>
                <c:pt idx="5">
                  <c:v>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61-43E4-AC56-CF08716ED097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35.4</c:v>
                </c:pt>
                <c:pt idx="1">
                  <c:v>35.200000000000003</c:v>
                </c:pt>
                <c:pt idx="2">
                  <c:v>27.6</c:v>
                </c:pt>
                <c:pt idx="3">
                  <c:v>27.3</c:v>
                </c:pt>
                <c:pt idx="4">
                  <c:v>22</c:v>
                </c:pt>
                <c:pt idx="5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F61-43E4-AC56-CF08716ED097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37.200000000000003</c:v>
                </c:pt>
                <c:pt idx="1">
                  <c:v>40.9</c:v>
                </c:pt>
                <c:pt idx="2">
                  <c:v>38.200000000000003</c:v>
                </c:pt>
                <c:pt idx="3">
                  <c:v>38.6</c:v>
                </c:pt>
                <c:pt idx="4">
                  <c:v>42.9</c:v>
                </c:pt>
                <c:pt idx="5">
                  <c:v>40.799999999999997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F61-43E4-AC56-CF08716ED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806144"/>
        <c:axId val="112880256"/>
      </c:lineChart>
      <c:catAx>
        <c:axId val="112806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880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88025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8061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4.5</c:v>
                </c:pt>
                <c:pt idx="1">
                  <c:v>0</c:v>
                </c:pt>
                <c:pt idx="2">
                  <c:v>0</c:v>
                </c:pt>
                <c:pt idx="3">
                  <c:v>25.1</c:v>
                </c:pt>
                <c:pt idx="4">
                  <c:v>46.5</c:v>
                </c:pt>
                <c:pt idx="5">
                  <c:v>0</c:v>
                </c:pt>
                <c:pt idx="6">
                  <c:v>6.2</c:v>
                </c:pt>
                <c:pt idx="7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94-4581-AB4B-5C4AD3C0EDF2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94-4581-AB4B-5C4AD3C0ED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2592768"/>
        <c:axId val="112594304"/>
      </c:barChart>
      <c:catAx>
        <c:axId val="112592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594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5943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5927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30.8</c:v>
                </c:pt>
                <c:pt idx="1">
                  <c:v>45.9</c:v>
                </c:pt>
                <c:pt idx="2">
                  <c:v>2.2000000000000002</c:v>
                </c:pt>
                <c:pt idx="3">
                  <c:v>0.4</c:v>
                </c:pt>
                <c:pt idx="4">
                  <c:v>1.3</c:v>
                </c:pt>
                <c:pt idx="5">
                  <c:v>1.5</c:v>
                </c:pt>
                <c:pt idx="6">
                  <c:v>0.2</c:v>
                </c:pt>
                <c:pt idx="7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B-493E-986F-A4A41B0AE7FE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4B-493E-986F-A4A41B0AE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654144"/>
        <c:axId val="59655680"/>
      </c:barChart>
      <c:catAx>
        <c:axId val="5965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6556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65568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65414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5.4</c:v>
                </c:pt>
                <c:pt idx="1">
                  <c:v>17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4D-49A7-85DD-C4EE2F51202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5.3</c:v>
                </c:pt>
                <c:pt idx="1">
                  <c:v>11.4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4D-49A7-85DD-C4EE2F51202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6.6</c:v>
                </c:pt>
                <c:pt idx="1">
                  <c:v>17.5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4D-49A7-85DD-C4EE2F51202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</c:v>
                </c:pt>
                <c:pt idx="1">
                  <c:v>13.1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4D-49A7-85DD-C4EE2F51202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</c:v>
                </c:pt>
                <c:pt idx="1">
                  <c:v>8.6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4D-49A7-85DD-C4EE2F51202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4.8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4D-49A7-85DD-C4EE2F51202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4D-49A7-85DD-C4EE2F5120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7767424"/>
        <c:axId val="78518528"/>
      </c:barChart>
      <c:catAx>
        <c:axId val="77767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518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5185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674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12.2</c:v>
                </c:pt>
                <c:pt idx="1">
                  <c:v>8.6999999999999993</c:v>
                </c:pt>
                <c:pt idx="2">
                  <c:v>12.9</c:v>
                </c:pt>
                <c:pt idx="3">
                  <c:v>8.3000000000000007</c:v>
                </c:pt>
                <c:pt idx="4">
                  <c:v>6.2</c:v>
                </c:pt>
                <c:pt idx="5">
                  <c:v>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297-448D-B6CF-A01AB7D847F7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29.5</c:v>
                </c:pt>
                <c:pt idx="1">
                  <c:v>21.2</c:v>
                </c:pt>
                <c:pt idx="2">
                  <c:v>20.399999999999999</c:v>
                </c:pt>
                <c:pt idx="3">
                  <c:v>16.7</c:v>
                </c:pt>
                <c:pt idx="4">
                  <c:v>13.3</c:v>
                </c:pt>
                <c:pt idx="5">
                  <c:v>13.7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297-448D-B6CF-A01AB7D847F7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68.5</c:v>
                </c:pt>
                <c:pt idx="1">
                  <c:v>69</c:v>
                </c:pt>
                <c:pt idx="2">
                  <c:v>65</c:v>
                </c:pt>
                <c:pt idx="3">
                  <c:v>67.3</c:v>
                </c:pt>
                <c:pt idx="4">
                  <c:v>72.400000000000006</c:v>
                </c:pt>
                <c:pt idx="5">
                  <c:v>68.5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297-448D-B6CF-A01AB7D847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688064"/>
        <c:axId val="59689984"/>
      </c:lineChart>
      <c:catAx>
        <c:axId val="5968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689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6899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6880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Indian River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Indian River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122169"/>
              </p:ext>
            </p:extLst>
          </p:nvPr>
        </p:nvGraphicFramePr>
        <p:xfrm>
          <a:off x="390525" y="1335088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307480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Indian River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11710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Indian River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300674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Indian River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Indian River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36954"/>
              </p:ext>
            </p:extLst>
          </p:nvPr>
        </p:nvGraphicFramePr>
        <p:xfrm>
          <a:off x="390525" y="1316038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4345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Indian River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322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Indian River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Indian River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65476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109375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Indian River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685715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Indian River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Indian River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1,054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5.9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Indian River County, past-30-day alcohol use was reported at 20.1%,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20.1% in 2006 to 7.8%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12.2% in 2006 to 3.3%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19.7% of high school students have ridden in a car with a driver who was under the influence of alcohol, and 25.0%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767485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Indian River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9372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Indian River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37832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Indian River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32510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Indian River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8358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Indian River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549815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Indian River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Indian River County, 7.0%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4.0%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0.8%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2.8% reported the use of prescription pain relievers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629238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Indian River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0779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Indian River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18191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Indian River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Indian River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(2.0%),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2.0%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(8.8%)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Indian River County, 30.6% of students have been socially bullied, 15.2% have been physically bullied, and 8.9%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2.8% of students have belonged to a gang, and 0.7%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44346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48173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94300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03742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2693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Indian River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55930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800507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Indian River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Indian River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(47%),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(48%),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(53%),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(57%),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Indian River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08296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41.7% for lifetime use and 20.1% for past-30-day use, alcohol is the most commonly used drug among Indian River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(27.2% lifetime and 9.2% past-30-day) and marijuana (19.5% lifetime and 11.1%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3.3% for cigarettes to 0.1% for club drugs, heroin,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12750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Indian River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08632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Indian River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Indian River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9146</TotalTime>
  <Words>1435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Indian River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2025-06-23T14:47:50Z</dcterms:modified>
</cp:coreProperties>
</file>