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41.7</c:v>
                </c:pt>
                <c:pt idx="1">
                  <c:v>27.2</c:v>
                </c:pt>
                <c:pt idx="2">
                  <c:v>19.5</c:v>
                </c:pt>
                <c:pt idx="3">
                  <c:v>18.5</c:v>
                </c:pt>
                <c:pt idx="4">
                  <c:v>17.399999999999999</c:v>
                </c:pt>
                <c:pt idx="5">
                  <c:v>5.7</c:v>
                </c:pt>
                <c:pt idx="6">
                  <c:v>4.4000000000000004</c:v>
                </c:pt>
                <c:pt idx="7">
                  <c:v>4.2</c:v>
                </c:pt>
                <c:pt idx="8">
                  <c:v>3.7</c:v>
                </c:pt>
                <c:pt idx="9">
                  <c:v>3.6</c:v>
                </c:pt>
                <c:pt idx="10">
                  <c:v>3.2</c:v>
                </c:pt>
                <c:pt idx="11">
                  <c:v>2.2999999999999998</c:v>
                </c:pt>
                <c:pt idx="12">
                  <c:v>1.9</c:v>
                </c:pt>
                <c:pt idx="13">
                  <c:v>1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0.2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9-4383-8C61-EA55E3DDF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936640"/>
        <c:axId val="111958656"/>
      </c:barChart>
      <c:catAx>
        <c:axId val="1119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9586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36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6-4985-86ED-6B2B811E13B3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D6-4985-86ED-6B2B811E1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391552"/>
        <c:axId val="78442496"/>
      </c:barChart>
      <c:catAx>
        <c:axId val="783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4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4424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91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19.399999999999999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4-4BFD-8AFE-F416D2E58DF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17.399999999999999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4-4BFD-8AFE-F416D2E58DF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7.6</c:v>
                </c:pt>
                <c:pt idx="1">
                  <c:v>20.6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4-4BFD-8AFE-F416D2E58DF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19.5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4-4BFD-8AFE-F416D2E58DF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5.4</c:v>
                </c:pt>
                <c:pt idx="1">
                  <c:v>19.8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E4-4BFD-8AFE-F416D2E58DF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1.7</c:v>
                </c:pt>
                <c:pt idx="1">
                  <c:v>17.7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E4-4BFD-8AFE-F416D2E58DF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E4-4BFD-8AFE-F416D2E58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600448"/>
        <c:axId val="78635008"/>
      </c:barChart>
      <c:catAx>
        <c:axId val="786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3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00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13.4</c:v>
                </c:pt>
                <c:pt idx="1">
                  <c:v>12.3</c:v>
                </c:pt>
                <c:pt idx="2">
                  <c:v>15.2</c:v>
                </c:pt>
                <c:pt idx="3">
                  <c:v>13.3</c:v>
                </c:pt>
                <c:pt idx="4">
                  <c:v>13.7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CD-4A41-9D6C-EA5BC66D95D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12.9</c:v>
                </c:pt>
                <c:pt idx="1">
                  <c:v>12.3</c:v>
                </c:pt>
                <c:pt idx="2">
                  <c:v>12.5</c:v>
                </c:pt>
                <c:pt idx="3">
                  <c:v>13.5</c:v>
                </c:pt>
                <c:pt idx="4">
                  <c:v>12</c:v>
                </c:pt>
                <c:pt idx="5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CD-4A41-9D6C-EA5BC66D95D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28.4</c:v>
                </c:pt>
                <c:pt idx="1">
                  <c:v>29.9</c:v>
                </c:pt>
                <c:pt idx="2">
                  <c:v>24.9</c:v>
                </c:pt>
                <c:pt idx="3">
                  <c:v>24.4</c:v>
                </c:pt>
                <c:pt idx="4">
                  <c:v>24.4</c:v>
                </c:pt>
                <c:pt idx="5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CD-4A41-9D6C-EA5BC66D9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93344"/>
        <c:axId val="78836864"/>
      </c:lineChart>
      <c:catAx>
        <c:axId val="787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83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836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93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FA-4431-8751-573964E25472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FA-4431-8751-573964E25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562048"/>
        <c:axId val="80565376"/>
      </c:barChart>
      <c:catAx>
        <c:axId val="805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6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5653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620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25.1</c:v>
                </c:pt>
                <c:pt idx="2">
                  <c:v>7.8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0-4959-87A7-89425AD2A24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20.9</c:v>
                </c:pt>
                <c:pt idx="1">
                  <c:v>27.6</c:v>
                </c:pt>
                <c:pt idx="2">
                  <c:v>7.1</c:v>
                </c:pt>
                <c:pt idx="3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0-4959-87A7-89425AD2A24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19.7</c:v>
                </c:pt>
                <c:pt idx="1">
                  <c:v>25</c:v>
                </c:pt>
                <c:pt idx="2">
                  <c:v>4.7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D0-4959-87A7-89425AD2A24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D0-4959-87A7-89425AD2A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583296"/>
        <c:axId val="80592256"/>
      </c:barChart>
      <c:catAx>
        <c:axId val="805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59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83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5.3</c:v>
                </c:pt>
                <c:pt idx="1">
                  <c:v>3.1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8-41E5-BA89-F0F1D88CEA9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</c:v>
                </c:pt>
                <c:pt idx="1">
                  <c:v>2.1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8-41E5-BA89-F0F1D88CEA9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8-41E5-BA89-F0F1D88CEA9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2.6</c:v>
                </c:pt>
                <c:pt idx="1">
                  <c:v>1.3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58-41E5-BA89-F0F1D88CEA9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8-41E5-BA89-F0F1D88CEA9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58-41E5-BA89-F0F1D88CEA9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58-41E5-BA89-F0F1D88CE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50624"/>
        <c:axId val="103769984"/>
      </c:barChart>
      <c:catAx>
        <c:axId val="806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6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69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0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C-425A-A19D-F6C6CFF18940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BC-425A-A19D-F6C6CFF18940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C-425A-A19D-F6C6CFF18940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BC-425A-A19D-F6C6CFF18940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BC-425A-A19D-F6C6CFF18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426496"/>
        <c:axId val="78428032"/>
      </c:barChart>
      <c:catAx>
        <c:axId val="784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2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428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26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D-44BB-BE6B-2F05451A963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5D-44BB-BE6B-2F05451A963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5D-44BB-BE6B-2F05451A963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5D-44BB-BE6B-2F05451A963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D-44BB-BE6B-2F05451A963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5D-44BB-BE6B-2F05451A963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5D-44BB-BE6B-2F05451A9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51008"/>
        <c:axId val="80654336"/>
      </c:barChart>
      <c:catAx>
        <c:axId val="8065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654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1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AA2-AEE6-4CF4538C194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3.9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AA2-AEE6-4CF4538C194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AA2-AEE6-4CF4538C194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AA2-AEE6-4CF4538C194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AA2-AEE6-4CF4538C194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2.8</c:v>
                </c:pt>
                <c:pt idx="1">
                  <c:v>1.4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AA2-AEE6-4CF4538C194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D5-4AA2-AEE6-4CF4538C1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702080"/>
        <c:axId val="104769408"/>
      </c:barChart>
      <c:catAx>
        <c:axId val="8070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6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69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2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F-4454-8790-C60CAEDC4BD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EF-4454-8790-C60CAEDC4BD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F-4454-8790-C60CAEDC4BD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EF-4454-8790-C60CAEDC4BD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EF-4454-8790-C60CAEDC4BD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EF-4454-8790-C60CAEDC4BD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EF-4454-8790-C60CAEDC4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674432"/>
        <c:axId val="104676352"/>
      </c:barChart>
      <c:catAx>
        <c:axId val="1046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763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44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F4-4868-8F38-3CECDAA606D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LSD, PCP or Mushrooms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Club Drugs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20.100000000000001</c:v>
                </c:pt>
                <c:pt idx="1">
                  <c:v>11.1</c:v>
                </c:pt>
                <c:pt idx="2">
                  <c:v>9.1999999999999993</c:v>
                </c:pt>
                <c:pt idx="3">
                  <c:v>7.8</c:v>
                </c:pt>
                <c:pt idx="4">
                  <c:v>3.3</c:v>
                </c:pt>
                <c:pt idx="5">
                  <c:v>2</c:v>
                </c:pt>
                <c:pt idx="6">
                  <c:v>1.6</c:v>
                </c:pt>
                <c:pt idx="7">
                  <c:v>1.5</c:v>
                </c:pt>
                <c:pt idx="8">
                  <c:v>1.3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0.6</c:v>
                </c:pt>
                <c:pt idx="13">
                  <c:v>0.3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F4-4868-8F38-3CECDAA60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147072"/>
        <c:axId val="112251648"/>
      </c:barChart>
      <c:catAx>
        <c:axId val="1121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5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516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4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15.4</c:v>
                </c:pt>
                <c:pt idx="1">
                  <c:v>7</c:v>
                </c:pt>
                <c:pt idx="2">
                  <c:v>10.7</c:v>
                </c:pt>
                <c:pt idx="3">
                  <c:v>25.6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D-4CC1-BBE9-A2BD1609EC07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D-4CC1-BBE9-A2BD1609E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17312"/>
        <c:axId val="80725120"/>
      </c:barChart>
      <c:catAx>
        <c:axId val="807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2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25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17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3.6</c:v>
                </c:pt>
                <c:pt idx="2">
                  <c:v>1.2</c:v>
                </c:pt>
                <c:pt idx="3">
                  <c:v>2</c:v>
                </c:pt>
                <c:pt idx="4">
                  <c:v>0.4</c:v>
                </c:pt>
                <c:pt idx="5">
                  <c:v>8.8000000000000007</c:v>
                </c:pt>
                <c:pt idx="6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4-4D52-80F3-40D1795D14D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4-4D52-80F3-40D1795D1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22560"/>
        <c:axId val="103467648"/>
      </c:barChart>
      <c:catAx>
        <c:axId val="807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6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67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22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25.4</c:v>
                </c:pt>
                <c:pt idx="2">
                  <c:v>38.299999999999997</c:v>
                </c:pt>
                <c:pt idx="3">
                  <c:v>10.7</c:v>
                </c:pt>
                <c:pt idx="4">
                  <c:v>9.1</c:v>
                </c:pt>
                <c:pt idx="5">
                  <c:v>13.4</c:v>
                </c:pt>
                <c:pt idx="6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5-48D3-85B2-3C7C9B9E2802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7.6</c:v>
                </c:pt>
                <c:pt idx="2">
                  <c:v>24.7</c:v>
                </c:pt>
                <c:pt idx="3">
                  <c:v>7.5</c:v>
                </c:pt>
                <c:pt idx="4">
                  <c:v>4.9000000000000004</c:v>
                </c:pt>
                <c:pt idx="5">
                  <c:v>6.7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5-48D3-85B2-3C7C9B9E2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597760"/>
        <c:axId val="104742912"/>
      </c:barChart>
      <c:catAx>
        <c:axId val="1045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42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97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2.8</c:v>
                </c:pt>
                <c:pt idx="1">
                  <c:v>14.7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048-AD82-2EAC04348A4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048-AD82-2EAC04348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101632"/>
        <c:axId val="104595456"/>
      </c:barChart>
      <c:catAx>
        <c:axId val="901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5954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01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58</c:v>
                </c:pt>
                <c:pt idx="2">
                  <c:v>53</c:v>
                </c:pt>
                <c:pt idx="3">
                  <c:v>47</c:v>
                </c:pt>
                <c:pt idx="4">
                  <c:v>48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3-4DEC-8658-3AC498A82CF6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3-4DEC-8658-3AC498A82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852864"/>
        <c:axId val="104979840"/>
      </c:barChart>
      <c:catAx>
        <c:axId val="104852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79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79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52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60</c:v>
                </c:pt>
                <c:pt idx="2">
                  <c:v>38</c:v>
                </c:pt>
                <c:pt idx="3">
                  <c:v>38</c:v>
                </c:pt>
                <c:pt idx="4">
                  <c:v>23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E-43FD-A16B-34C36D171DC4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E-43FD-A16B-34C36D171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71808"/>
        <c:axId val="90073728"/>
      </c:barChart>
      <c:catAx>
        <c:axId val="90071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73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073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71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58</c:v>
                </c:pt>
                <c:pt idx="2">
                  <c:v>38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C-43FD-B77C-8865CDEEA7D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6C-43FD-B77C-8865CDEEA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84864"/>
        <c:axId val="90086400"/>
      </c:barChart>
      <c:catAx>
        <c:axId val="90084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86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086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84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60</c:v>
                </c:pt>
                <c:pt idx="2">
                  <c:v>57</c:v>
                </c:pt>
                <c:pt idx="3">
                  <c:v>58</c:v>
                </c:pt>
                <c:pt idx="4">
                  <c:v>61</c:v>
                </c:pt>
                <c:pt idx="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F-4707-A2B0-8881EB2A6B6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BF-4707-A2B0-8881EB2A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90112"/>
        <c:axId val="112759168"/>
      </c:barChart>
      <c:catAx>
        <c:axId val="900901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759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759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901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63</c:v>
                </c:pt>
                <c:pt idx="2">
                  <c:v>34</c:v>
                </c:pt>
                <c:pt idx="3">
                  <c:v>27</c:v>
                </c:pt>
                <c:pt idx="4">
                  <c:v>39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0-4D50-AC5A-B58D1297A5C3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00-4D50-AC5A-B58D1297A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55904"/>
        <c:axId val="104958592"/>
      </c:barChart>
      <c:catAx>
        <c:axId val="1049559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85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585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59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54</c:v>
                </c:pt>
                <c:pt idx="2">
                  <c:v>36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B-4396-8C63-10EC95F73CA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0B-4396-8C63-10EC95F73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57056"/>
        <c:axId val="112567808"/>
      </c:barChart>
      <c:catAx>
        <c:axId val="104957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67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567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7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</c:v>
                </c:pt>
                <c:pt idx="1">
                  <c:v>46.4</c:v>
                </c:pt>
                <c:pt idx="2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0-4173-BF36-DEB9F661C39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48.3</c:v>
                </c:pt>
                <c:pt idx="2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0-4173-BF36-DEB9F661C39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21.2</c:v>
                </c:pt>
                <c:pt idx="1">
                  <c:v>41.3</c:v>
                </c:pt>
                <c:pt idx="2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0-4173-BF36-DEB9F661C39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35.700000000000003</c:v>
                </c:pt>
                <c:pt idx="2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F0-4173-BF36-DEB9F661C39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7.9</c:v>
                </c:pt>
                <c:pt idx="1">
                  <c:v>31.8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F0-4173-BF36-DEB9F661C39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10.9</c:v>
                </c:pt>
                <c:pt idx="1">
                  <c:v>26.6</c:v>
                </c:pt>
                <c:pt idx="2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F0-4173-BF36-DEB9F661C39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F0-4173-BF36-DEB9F661C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594944"/>
        <c:axId val="112596480"/>
      </c:barChart>
      <c:catAx>
        <c:axId val="11259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964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49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27.5</c:v>
                </c:pt>
                <c:pt idx="2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4-440A-BA87-65E188CB35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7.6</c:v>
                </c:pt>
                <c:pt idx="1">
                  <c:v>28.7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94-440A-BA87-65E188CB35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20.6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94-440A-BA87-65E188CB35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3.8</c:v>
                </c:pt>
                <c:pt idx="1">
                  <c:v>16.899999999999999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94-440A-BA87-65E188CB35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14.9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94-440A-BA87-65E188CB35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2.8</c:v>
                </c:pt>
                <c:pt idx="1">
                  <c:v>11.3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94-440A-BA87-65E188CB35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94-440A-BA87-65E188CB3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630784"/>
        <c:axId val="112669440"/>
      </c:barChart>
      <c:catAx>
        <c:axId val="1126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6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6694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30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35.5</c:v>
                </c:pt>
                <c:pt idx="1">
                  <c:v>35.200000000000003</c:v>
                </c:pt>
                <c:pt idx="2">
                  <c:v>32.799999999999997</c:v>
                </c:pt>
                <c:pt idx="3">
                  <c:v>25.7</c:v>
                </c:pt>
                <c:pt idx="4">
                  <c:v>21.4</c:v>
                </c:pt>
                <c:pt idx="5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61-43E4-AC56-CF08716ED097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20.100000000000001</c:v>
                </c:pt>
                <c:pt idx="1">
                  <c:v>19.7</c:v>
                </c:pt>
                <c:pt idx="2">
                  <c:v>15.8</c:v>
                </c:pt>
                <c:pt idx="3">
                  <c:v>11.2</c:v>
                </c:pt>
                <c:pt idx="4">
                  <c:v>9.9</c:v>
                </c:pt>
                <c:pt idx="5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61-43E4-AC56-CF08716ED097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35.4</c:v>
                </c:pt>
                <c:pt idx="1">
                  <c:v>35.200000000000003</c:v>
                </c:pt>
                <c:pt idx="2">
                  <c:v>27.6</c:v>
                </c:pt>
                <c:pt idx="3">
                  <c:v>27.3</c:v>
                </c:pt>
                <c:pt idx="4">
                  <c:v>22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61-43E4-AC56-CF08716ED097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37.200000000000003</c:v>
                </c:pt>
                <c:pt idx="1">
                  <c:v>40.9</c:v>
                </c:pt>
                <c:pt idx="2">
                  <c:v>38.200000000000003</c:v>
                </c:pt>
                <c:pt idx="3">
                  <c:v>38.6</c:v>
                </c:pt>
                <c:pt idx="4">
                  <c:v>42.9</c:v>
                </c:pt>
                <c:pt idx="5">
                  <c:v>40.799999999999997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61-43E4-AC56-CF08716ED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06144"/>
        <c:axId val="112880256"/>
      </c:lineChart>
      <c:catAx>
        <c:axId val="11280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8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80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06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4.5</c:v>
                </c:pt>
                <c:pt idx="1">
                  <c:v>0</c:v>
                </c:pt>
                <c:pt idx="2">
                  <c:v>0</c:v>
                </c:pt>
                <c:pt idx="3">
                  <c:v>25.1</c:v>
                </c:pt>
                <c:pt idx="4">
                  <c:v>46.5</c:v>
                </c:pt>
                <c:pt idx="5">
                  <c:v>0</c:v>
                </c:pt>
                <c:pt idx="6">
                  <c:v>6.2</c:v>
                </c:pt>
                <c:pt idx="7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4-4581-AB4B-5C4AD3C0EDF2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94-4581-AB4B-5C4AD3C0E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592768"/>
        <c:axId val="112594304"/>
      </c:barChart>
      <c:catAx>
        <c:axId val="1125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94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2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30.8</c:v>
                </c:pt>
                <c:pt idx="1">
                  <c:v>45.9</c:v>
                </c:pt>
                <c:pt idx="2">
                  <c:v>2.2000000000000002</c:v>
                </c:pt>
                <c:pt idx="3">
                  <c:v>0.4</c:v>
                </c:pt>
                <c:pt idx="4">
                  <c:v>1.3</c:v>
                </c:pt>
                <c:pt idx="5">
                  <c:v>1.5</c:v>
                </c:pt>
                <c:pt idx="6">
                  <c:v>0.2</c:v>
                </c:pt>
                <c:pt idx="7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B-493E-986F-A4A41B0AE7FE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B-493E-986F-A4A41B0AE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654144"/>
        <c:axId val="59655680"/>
      </c:barChart>
      <c:catAx>
        <c:axId val="596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5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556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541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5.4</c:v>
                </c:pt>
                <c:pt idx="1">
                  <c:v>17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4D-49A7-85DD-C4EE2F51202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5.3</c:v>
                </c:pt>
                <c:pt idx="1">
                  <c:v>11.4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4D-49A7-85DD-C4EE2F51202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6.6</c:v>
                </c:pt>
                <c:pt idx="1">
                  <c:v>17.5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4D-49A7-85DD-C4EE2F51202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</c:v>
                </c:pt>
                <c:pt idx="1">
                  <c:v>13.1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4D-49A7-85DD-C4EE2F51202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</c:v>
                </c:pt>
                <c:pt idx="1">
                  <c:v>8.6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4D-49A7-85DD-C4EE2F51202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4.8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4D-49A7-85DD-C4EE2F51202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4D-49A7-85DD-C4EE2F512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767424"/>
        <c:axId val="78518528"/>
      </c:barChart>
      <c:catAx>
        <c:axId val="7776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51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7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12.2</c:v>
                </c:pt>
                <c:pt idx="1">
                  <c:v>8.6999999999999993</c:v>
                </c:pt>
                <c:pt idx="2">
                  <c:v>12.9</c:v>
                </c:pt>
                <c:pt idx="3">
                  <c:v>8.3000000000000007</c:v>
                </c:pt>
                <c:pt idx="4">
                  <c:v>6.2</c:v>
                </c:pt>
                <c:pt idx="5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97-448D-B6CF-A01AB7D847F7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29.5</c:v>
                </c:pt>
                <c:pt idx="1">
                  <c:v>21.2</c:v>
                </c:pt>
                <c:pt idx="2">
                  <c:v>20.399999999999999</c:v>
                </c:pt>
                <c:pt idx="3">
                  <c:v>16.7</c:v>
                </c:pt>
                <c:pt idx="4">
                  <c:v>13.3</c:v>
                </c:pt>
                <c:pt idx="5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97-448D-B6CF-A01AB7D847F7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68.5</c:v>
                </c:pt>
                <c:pt idx="1">
                  <c:v>69</c:v>
                </c:pt>
                <c:pt idx="2">
                  <c:v>65</c:v>
                </c:pt>
                <c:pt idx="3">
                  <c:v>67.3</c:v>
                </c:pt>
                <c:pt idx="4">
                  <c:v>72.400000000000006</c:v>
                </c:pt>
                <c:pt idx="5">
                  <c:v>68.5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97-448D-B6CF-A01AB7D84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688064"/>
        <c:axId val="59689984"/>
      </c:lineChart>
      <c:catAx>
        <c:axId val="596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899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8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Indian River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Indian River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22169"/>
              </p:ext>
            </p:extLst>
          </p:nvPr>
        </p:nvGraphicFramePr>
        <p:xfrm>
          <a:off x="390525" y="13350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0748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Indian River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171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Indian River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0067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Indian River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Indian River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6954"/>
              </p:ext>
            </p:extLst>
          </p:nvPr>
        </p:nvGraphicFramePr>
        <p:xfrm>
          <a:off x="390525" y="131603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34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Indian River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22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Indian River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Indian River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547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093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Indian River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8571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Indian River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Indian River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1,054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5.9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Indian River County, past-30-day alcohol use was reported at 20.1%,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20.1% in 2006 to 7.8%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12.2% in 2006 to 3.3%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19.7% of high school students have ridden in a car with a driver who was under the influence of alcohol, and 25.0%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6748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Indian River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372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Indian River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783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Indian River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2510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Indian River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358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Indian River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54981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Indian River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Indian River County, 7.0%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4.0%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2.8% reported the use of prescription pain relievers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923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Indian River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77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Indian River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819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Indian River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Indian River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2.0%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(8.8%)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Indian River County, 30.6% of students have been socially bullied, 15.2% have been physically bullied, and 8.9%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2.8% of students have belonged to a gang, and 0.7%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434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817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430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374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69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Indian River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593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0050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Indian River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Indian River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(47%),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(48%),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(53%),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(57%),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Indian River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829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41.7% for lifetime use and 20.1% for past-30-day use, alcohol is the most commonly used drug among Indian River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(27.2% lifetime and 9.2% past-30-day) and marijuana (19.5% lifetime and 11.1%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3.3% for cigarettes to 0.1% for club drugs,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275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Indian River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8632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Indian River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1435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Indian River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2025-06-23T14:47:50Z</dcterms:modified>
</cp:coreProperties>
</file>