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Blacking Out from Drinking*</c:v>
                </c:pt>
                <c:pt idx="4">
                  <c:v>Marijuana or Hashish</c:v>
                </c:pt>
                <c:pt idx="5">
                  <c:v>Inhalants</c:v>
                </c:pt>
                <c:pt idx="6">
                  <c:v>Synthetic Marijuana*</c:v>
                </c:pt>
                <c:pt idx="7">
                  <c:v>Depressants</c:v>
                </c:pt>
                <c:pt idx="8">
                  <c:v>Over-the-Counter Drugs</c:v>
                </c:pt>
                <c:pt idx="9">
                  <c:v>Prescription Pain Relievers</c:v>
                </c:pt>
                <c:pt idx="10">
                  <c:v>LSD, PCP or Mushrooms</c:v>
                </c:pt>
                <c:pt idx="11">
                  <c:v>Club Drugs</c:v>
                </c:pt>
                <c:pt idx="12">
                  <c:v>Cocaine or Crack Cocaine</c:v>
                </c:pt>
                <c:pt idx="13">
                  <c:v>Prescription Amphetamines</c:v>
                </c:pt>
                <c:pt idx="14">
                  <c:v>Methamphetamine</c:v>
                </c:pt>
                <c:pt idx="15">
                  <c:v>Steroids (without a doctor’s order)</c:v>
                </c:pt>
                <c:pt idx="16">
                  <c:v>Flakka*</c:v>
                </c:pt>
                <c:pt idx="17">
                  <c:v>Heroin</c:v>
                </c:pt>
                <c:pt idx="18">
                  <c:v>Needle to Inject Illegal Drugs*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33.6</c:v>
                </c:pt>
                <c:pt idx="1">
                  <c:v>25.3</c:v>
                </c:pt>
                <c:pt idx="2">
                  <c:v>21.5</c:v>
                </c:pt>
                <c:pt idx="3">
                  <c:v>19.899999999999999</c:v>
                </c:pt>
                <c:pt idx="4">
                  <c:v>12.3</c:v>
                </c:pt>
                <c:pt idx="5">
                  <c:v>6.3</c:v>
                </c:pt>
                <c:pt idx="6">
                  <c:v>6</c:v>
                </c:pt>
                <c:pt idx="7">
                  <c:v>4.7</c:v>
                </c:pt>
                <c:pt idx="8">
                  <c:v>3.9</c:v>
                </c:pt>
                <c:pt idx="9">
                  <c:v>3.3</c:v>
                </c:pt>
                <c:pt idx="10">
                  <c:v>2.4</c:v>
                </c:pt>
                <c:pt idx="11">
                  <c:v>1.8</c:v>
                </c:pt>
                <c:pt idx="12">
                  <c:v>1.7</c:v>
                </c:pt>
                <c:pt idx="13">
                  <c:v>1.5</c:v>
                </c:pt>
                <c:pt idx="14">
                  <c:v>1.5</c:v>
                </c:pt>
                <c:pt idx="15">
                  <c:v>1.4</c:v>
                </c:pt>
                <c:pt idx="16">
                  <c:v>0.9</c:v>
                </c:pt>
                <c:pt idx="17">
                  <c:v>0.6</c:v>
                </c:pt>
                <c:pt idx="18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2527872"/>
        <c:axId val="52556160"/>
      </c:barChart>
      <c:catAx>
        <c:axId val="5252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556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55616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5278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25.3</c:v>
                </c:pt>
                <c:pt idx="1">
                  <c:v>11.6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2650624"/>
        <c:axId val="54080256"/>
      </c:barChart>
      <c:catAx>
        <c:axId val="4265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080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08025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6506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7.3</c:v>
                </c:pt>
                <c:pt idx="1">
                  <c:v>17</c:v>
                </c:pt>
                <c:pt idx="2">
                  <c:v>12.9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4.5</c:v>
                </c:pt>
                <c:pt idx="1">
                  <c:v>12.7</c:v>
                </c:pt>
                <c:pt idx="2">
                  <c:v>8.9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5.9</c:v>
                </c:pt>
                <c:pt idx="1">
                  <c:v>16.100000000000001</c:v>
                </c:pt>
                <c:pt idx="2">
                  <c:v>11.6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3.1</c:v>
                </c:pt>
                <c:pt idx="1">
                  <c:v>11</c:v>
                </c:pt>
                <c:pt idx="2">
                  <c:v>7.6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1.9</c:v>
                </c:pt>
                <c:pt idx="1">
                  <c:v>13.4</c:v>
                </c:pt>
                <c:pt idx="2">
                  <c:v>8.3000000000000007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1.5</c:v>
                </c:pt>
                <c:pt idx="1">
                  <c:v>8.3000000000000007</c:v>
                </c:pt>
                <c:pt idx="2">
                  <c:v>5.2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7905152"/>
        <c:axId val="57906688"/>
      </c:barChart>
      <c:catAx>
        <c:axId val="57905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906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90668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9051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12.9</c:v>
                </c:pt>
                <c:pt idx="1">
                  <c:v>8.9</c:v>
                </c:pt>
                <c:pt idx="2">
                  <c:v>11.6</c:v>
                </c:pt>
                <c:pt idx="3">
                  <c:v>7.6</c:v>
                </c:pt>
                <c:pt idx="4">
                  <c:v>8.3000000000000007</c:v>
                </c:pt>
                <c:pt idx="5">
                  <c:v>5.2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16.399999999999999</c:v>
                </c:pt>
                <c:pt idx="1">
                  <c:v>10.1</c:v>
                </c:pt>
                <c:pt idx="2">
                  <c:v>13.2</c:v>
                </c:pt>
                <c:pt idx="3">
                  <c:v>12.8</c:v>
                </c:pt>
                <c:pt idx="4">
                  <c:v>11.7</c:v>
                </c:pt>
                <c:pt idx="5">
                  <c:v>6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45</c:v>
                </c:pt>
                <c:pt idx="1">
                  <c:v>43.8</c:v>
                </c:pt>
                <c:pt idx="2">
                  <c:v>43.5</c:v>
                </c:pt>
                <c:pt idx="3">
                  <c:v>35.1</c:v>
                </c:pt>
                <c:pt idx="4">
                  <c:v>37.9</c:v>
                </c:pt>
                <c:pt idx="5">
                  <c:v>40.299999999999997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448896"/>
        <c:axId val="54450816"/>
      </c:lineChart>
      <c:catAx>
        <c:axId val="54448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50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4508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488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4.3</c:v>
                </c:pt>
                <c:pt idx="2">
                  <c:v>2.4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4556928"/>
        <c:axId val="54562816"/>
      </c:barChart>
      <c:catAx>
        <c:axId val="5455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562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5628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5569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22.5</c:v>
                </c:pt>
                <c:pt idx="1">
                  <c:v>19.100000000000001</c:v>
                </c:pt>
                <c:pt idx="2">
                  <c:v>7.7</c:v>
                </c:pt>
                <c:pt idx="3">
                  <c:v>9.1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17.5</c:v>
                </c:pt>
                <c:pt idx="1">
                  <c:v>19.8</c:v>
                </c:pt>
                <c:pt idx="2">
                  <c:v>8.1999999999999993</c:v>
                </c:pt>
                <c:pt idx="3">
                  <c:v>8.9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15.2</c:v>
                </c:pt>
                <c:pt idx="1">
                  <c:v>12.2</c:v>
                </c:pt>
                <c:pt idx="2">
                  <c:v>6.4</c:v>
                </c:pt>
                <c:pt idx="3">
                  <c:v>5.9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4638848"/>
        <c:axId val="55447936"/>
      </c:barChart>
      <c:catAx>
        <c:axId val="5463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447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44793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6388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9.6999999999999993</c:v>
                </c:pt>
                <c:pt idx="1">
                  <c:v>3.6</c:v>
                </c:pt>
                <c:pt idx="2">
                  <c:v>6.2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5.6</c:v>
                </c:pt>
                <c:pt idx="1">
                  <c:v>6.3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3.5</c:v>
                </c:pt>
                <c:pt idx="1">
                  <c:v>2.2999999999999998</c:v>
                </c:pt>
                <c:pt idx="2">
                  <c:v>2.8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3.5</c:v>
                </c:pt>
                <c:pt idx="1">
                  <c:v>0.9</c:v>
                </c:pt>
                <c:pt idx="2">
                  <c:v>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2.4</c:v>
                </c:pt>
                <c:pt idx="1">
                  <c:v>0.6</c:v>
                </c:pt>
                <c:pt idx="2">
                  <c:v>1.4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745600"/>
        <c:axId val="85318272"/>
      </c:barChart>
      <c:catAx>
        <c:axId val="6074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318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53182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456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2.6</c:v>
                </c:pt>
                <c:pt idx="1">
                  <c:v>2.4</c:v>
                </c:pt>
                <c:pt idx="2">
                  <c:v>2.5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1.4</c:v>
                </c:pt>
                <c:pt idx="1">
                  <c:v>1.9</c:v>
                </c:pt>
                <c:pt idx="2">
                  <c:v>1.7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2.5</c:v>
                </c:pt>
                <c:pt idx="1">
                  <c:v>3.9</c:v>
                </c:pt>
                <c:pt idx="2">
                  <c:v>3.3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</c:v>
                </c:pt>
                <c:pt idx="1">
                  <c:v>2.9</c:v>
                </c:pt>
                <c:pt idx="2">
                  <c:v>2.5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4648192"/>
        <c:axId val="99423744"/>
      </c:barChart>
      <c:catAx>
        <c:axId val="5464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423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42374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6481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2.7</c:v>
                </c:pt>
                <c:pt idx="1">
                  <c:v>6.1</c:v>
                </c:pt>
                <c:pt idx="2">
                  <c:v>4.5999999999999996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2.6</c:v>
                </c:pt>
                <c:pt idx="1">
                  <c:v>5.0999999999999996</c:v>
                </c:pt>
                <c:pt idx="2">
                  <c:v>3.9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4</c:v>
                </c:pt>
                <c:pt idx="2">
                  <c:v>3.2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1.3</c:v>
                </c:pt>
                <c:pt idx="1">
                  <c:v>3.3</c:v>
                </c:pt>
                <c:pt idx="2">
                  <c:v>2.5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0.3</c:v>
                </c:pt>
                <c:pt idx="1">
                  <c:v>2.6</c:v>
                </c:pt>
                <c:pt idx="2">
                  <c:v>1.6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</c:v>
                </c:pt>
                <c:pt idx="1">
                  <c:v>1.7</c:v>
                </c:pt>
                <c:pt idx="2">
                  <c:v>0.9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281344"/>
        <c:axId val="100401152"/>
      </c:barChart>
      <c:catAx>
        <c:axId val="10028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401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40115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813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4</c:v>
                </c:pt>
                <c:pt idx="1">
                  <c:v>5.4</c:v>
                </c:pt>
                <c:pt idx="2">
                  <c:v>4.8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3.9</c:v>
                </c:pt>
                <c:pt idx="1">
                  <c:v>5.5</c:v>
                </c:pt>
                <c:pt idx="2">
                  <c:v>4.7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</c:v>
                </c:pt>
                <c:pt idx="1">
                  <c:v>6.3</c:v>
                </c:pt>
                <c:pt idx="2">
                  <c:v>4.4000000000000004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0.7</c:v>
                </c:pt>
                <c:pt idx="1">
                  <c:v>2.2000000000000002</c:v>
                </c:pt>
                <c:pt idx="2">
                  <c:v>1.6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0.7</c:v>
                </c:pt>
                <c:pt idx="1">
                  <c:v>2.9</c:v>
                </c:pt>
                <c:pt idx="2">
                  <c:v>1.9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0.4</c:v>
                </c:pt>
                <c:pt idx="1">
                  <c:v>2</c:v>
                </c:pt>
                <c:pt idx="2">
                  <c:v>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5506048"/>
        <c:axId val="55507968"/>
      </c:barChart>
      <c:catAx>
        <c:axId val="5550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507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5079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5060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2.4</c:v>
                </c:pt>
                <c:pt idx="2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0.8</c:v>
                </c:pt>
                <c:pt idx="1">
                  <c:v>4</c:v>
                </c:pt>
                <c:pt idx="2">
                  <c:v>2.5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1.6</c:v>
                </c:pt>
                <c:pt idx="1">
                  <c:v>3.2</c:v>
                </c:pt>
                <c:pt idx="2">
                  <c:v>2.5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</c:v>
                </c:pt>
                <c:pt idx="1">
                  <c:v>0.8</c:v>
                </c:pt>
                <c:pt idx="2">
                  <c:v>0.5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</c:v>
                </c:pt>
                <c:pt idx="1">
                  <c:v>0.7</c:v>
                </c:pt>
                <c:pt idx="2">
                  <c:v>0.8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0.8</c:v>
                </c:pt>
                <c:pt idx="2">
                  <c:v>0.4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5603584"/>
        <c:axId val="55605120"/>
      </c:barChart>
      <c:catAx>
        <c:axId val="55603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605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6051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60358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Binge Drinking</c:v>
                </c:pt>
                <c:pt idx="3">
                  <c:v>Cigarettes</c:v>
                </c:pt>
                <c:pt idx="4">
                  <c:v>Marijuana or Hashish</c:v>
                </c:pt>
                <c:pt idx="5">
                  <c:v>Over-the-Counter Drugs</c:v>
                </c:pt>
                <c:pt idx="6">
                  <c:v>Inhalants</c:v>
                </c:pt>
                <c:pt idx="7">
                  <c:v>Prescription Pain Relievers</c:v>
                </c:pt>
                <c:pt idx="8">
                  <c:v>LSD, PCP or Mushrooms</c:v>
                </c:pt>
                <c:pt idx="9">
                  <c:v>Depressants</c:v>
                </c:pt>
                <c:pt idx="10">
                  <c:v>Methamphetamine</c:v>
                </c:pt>
                <c:pt idx="11">
                  <c:v>Steroids (without a doctor’s order)</c:v>
                </c:pt>
                <c:pt idx="12">
                  <c:v>Prescription Amphetamines</c:v>
                </c:pt>
                <c:pt idx="13">
                  <c:v>Heroin</c:v>
                </c:pt>
                <c:pt idx="14">
                  <c:v>Club Drugs</c:v>
                </c:pt>
                <c:pt idx="15">
                  <c:v>Synthetic Marijuana*</c:v>
                </c:pt>
                <c:pt idx="16">
                  <c:v>Cocaine or Crack Cocaine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15.7</c:v>
                </c:pt>
                <c:pt idx="1">
                  <c:v>11.6</c:v>
                </c:pt>
                <c:pt idx="2">
                  <c:v>8.1999999999999993</c:v>
                </c:pt>
                <c:pt idx="3">
                  <c:v>5.8</c:v>
                </c:pt>
                <c:pt idx="4">
                  <c:v>5.2</c:v>
                </c:pt>
                <c:pt idx="5">
                  <c:v>2.5</c:v>
                </c:pt>
                <c:pt idx="6">
                  <c:v>1.4</c:v>
                </c:pt>
                <c:pt idx="7">
                  <c:v>1.3</c:v>
                </c:pt>
                <c:pt idx="8">
                  <c:v>1</c:v>
                </c:pt>
                <c:pt idx="9">
                  <c:v>0.9</c:v>
                </c:pt>
                <c:pt idx="10">
                  <c:v>0.8</c:v>
                </c:pt>
                <c:pt idx="11">
                  <c:v>0.5</c:v>
                </c:pt>
                <c:pt idx="12">
                  <c:v>0.4</c:v>
                </c:pt>
                <c:pt idx="13">
                  <c:v>0.4</c:v>
                </c:pt>
                <c:pt idx="14">
                  <c:v>0.4</c:v>
                </c:pt>
                <c:pt idx="15">
                  <c:v>0.4</c:v>
                </c:pt>
                <c:pt idx="16">
                  <c:v>0.3</c:v>
                </c:pt>
                <c:pt idx="17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2610688"/>
        <c:axId val="43454464"/>
      </c:barChart>
      <c:catAx>
        <c:axId val="4261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454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45446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6106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9.3000000000000007</c:v>
                </c:pt>
                <c:pt idx="1">
                  <c:v>6.1</c:v>
                </c:pt>
                <c:pt idx="2">
                  <c:v>10.4</c:v>
                </c:pt>
                <c:pt idx="3">
                  <c:v>19.100000000000001</c:v>
                </c:pt>
                <c:pt idx="4">
                  <c:v>3.6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5606272"/>
        <c:axId val="55686656"/>
      </c:barChart>
      <c:catAx>
        <c:axId val="5560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686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68665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6062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9.5</c:v>
                </c:pt>
                <c:pt idx="1">
                  <c:v>2.2999999999999998</c:v>
                </c:pt>
                <c:pt idx="2">
                  <c:v>1.1000000000000001</c:v>
                </c:pt>
                <c:pt idx="3">
                  <c:v>2.1</c:v>
                </c:pt>
                <c:pt idx="4">
                  <c:v>0.8</c:v>
                </c:pt>
                <c:pt idx="5">
                  <c:v>8.3000000000000007</c:v>
                </c:pt>
                <c:pt idx="6">
                  <c:v>5.7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5688576"/>
        <c:axId val="57889152"/>
      </c:barChart>
      <c:catAx>
        <c:axId val="5568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889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88915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6885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10.5</c:v>
                </c:pt>
                <c:pt idx="1">
                  <c:v>23.9</c:v>
                </c:pt>
                <c:pt idx="2">
                  <c:v>49.4</c:v>
                </c:pt>
                <c:pt idx="3">
                  <c:v>8.5</c:v>
                </c:pt>
                <c:pt idx="4">
                  <c:v>9.5</c:v>
                </c:pt>
                <c:pt idx="5">
                  <c:v>13.5</c:v>
                </c:pt>
                <c:pt idx="6">
                  <c:v>3.1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9.6999999999999993</c:v>
                </c:pt>
                <c:pt idx="1">
                  <c:v>11.9</c:v>
                </c:pt>
                <c:pt idx="2">
                  <c:v>29.6</c:v>
                </c:pt>
                <c:pt idx="3">
                  <c:v>14.1</c:v>
                </c:pt>
                <c:pt idx="4">
                  <c:v>7.1</c:v>
                </c:pt>
                <c:pt idx="5">
                  <c:v>13.2</c:v>
                </c:pt>
                <c:pt idx="6">
                  <c:v>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7895168"/>
        <c:axId val="57896960"/>
      </c:barChart>
      <c:catAx>
        <c:axId val="5789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896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8969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8951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2.7</c:v>
                </c:pt>
                <c:pt idx="1">
                  <c:v>14.1</c:v>
                </c:pt>
                <c:pt idx="2">
                  <c:v>2.9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7909632"/>
        <c:axId val="57911552"/>
      </c:barChart>
      <c:catAx>
        <c:axId val="5790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911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91155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9096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58</c:v>
                </c:pt>
                <c:pt idx="1">
                  <c:v>66</c:v>
                </c:pt>
                <c:pt idx="2">
                  <c:v>65</c:v>
                </c:pt>
                <c:pt idx="3">
                  <c:v>50</c:v>
                </c:pt>
                <c:pt idx="4">
                  <c:v>46</c:v>
                </c:pt>
                <c:pt idx="5">
                  <c:v>71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0719104"/>
        <c:axId val="60721024"/>
      </c:barChart>
      <c:catAx>
        <c:axId val="607191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210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07210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191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47</c:v>
                </c:pt>
                <c:pt idx="1">
                  <c:v>49</c:v>
                </c:pt>
                <c:pt idx="2">
                  <c:v>43</c:v>
                </c:pt>
                <c:pt idx="3">
                  <c:v>36</c:v>
                </c:pt>
                <c:pt idx="4">
                  <c:v>45</c:v>
                </c:pt>
                <c:pt idx="5">
                  <c:v>31</c:v>
                </c:pt>
                <c:pt idx="6">
                  <c:v>34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4524928"/>
        <c:axId val="57917824"/>
      </c:barChart>
      <c:catAx>
        <c:axId val="545249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9178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79178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5249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41</c:v>
                </c:pt>
                <c:pt idx="1">
                  <c:v>48</c:v>
                </c:pt>
                <c:pt idx="2">
                  <c:v>39</c:v>
                </c:pt>
                <c:pt idx="3">
                  <c:v>28</c:v>
                </c:pt>
                <c:pt idx="4">
                  <c:v>27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0703488"/>
        <c:axId val="60705408"/>
      </c:barChart>
      <c:catAx>
        <c:axId val="6070348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054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07054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0348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80</c:v>
                </c:pt>
                <c:pt idx="1">
                  <c:v>59</c:v>
                </c:pt>
                <c:pt idx="2">
                  <c:v>55</c:v>
                </c:pt>
                <c:pt idx="3">
                  <c:v>65</c:v>
                </c:pt>
                <c:pt idx="4">
                  <c:v>63</c:v>
                </c:pt>
                <c:pt idx="5">
                  <c:v>71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0728064"/>
        <c:axId val="60729600"/>
      </c:barChart>
      <c:catAx>
        <c:axId val="607280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296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07296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280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47</c:v>
                </c:pt>
                <c:pt idx="1">
                  <c:v>41</c:v>
                </c:pt>
                <c:pt idx="2">
                  <c:v>23</c:v>
                </c:pt>
                <c:pt idx="3">
                  <c:v>22</c:v>
                </c:pt>
                <c:pt idx="4">
                  <c:v>46</c:v>
                </c:pt>
                <c:pt idx="5">
                  <c:v>35</c:v>
                </c:pt>
                <c:pt idx="6">
                  <c:v>30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0703872"/>
        <c:axId val="60750080"/>
      </c:barChart>
      <c:catAx>
        <c:axId val="607038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500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07500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038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40</c:v>
                </c:pt>
                <c:pt idx="1">
                  <c:v>56</c:v>
                </c:pt>
                <c:pt idx="2">
                  <c:v>33</c:v>
                </c:pt>
                <c:pt idx="3">
                  <c:v>29</c:v>
                </c:pt>
                <c:pt idx="4">
                  <c:v>23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1879424"/>
        <c:axId val="61880960"/>
      </c:barChart>
      <c:catAx>
        <c:axId val="618794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88096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188096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8794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23.9</c:v>
                </c:pt>
                <c:pt idx="1">
                  <c:v>38.6</c:v>
                </c:pt>
                <c:pt idx="2">
                  <c:v>32.200000000000003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15.5</c:v>
                </c:pt>
                <c:pt idx="1">
                  <c:v>35.1</c:v>
                </c:pt>
                <c:pt idx="2">
                  <c:v>26.1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19.2</c:v>
                </c:pt>
                <c:pt idx="1">
                  <c:v>32.799999999999997</c:v>
                </c:pt>
                <c:pt idx="2">
                  <c:v>26.8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16.5</c:v>
                </c:pt>
                <c:pt idx="1">
                  <c:v>29.5</c:v>
                </c:pt>
                <c:pt idx="2">
                  <c:v>23.8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26.5</c:v>
                </c:pt>
                <c:pt idx="2">
                  <c:v>18.399999999999999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7.7</c:v>
                </c:pt>
                <c:pt idx="1">
                  <c:v>22.3</c:v>
                </c:pt>
                <c:pt idx="2">
                  <c:v>15.7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2626048"/>
        <c:axId val="43499904"/>
      </c:barChart>
      <c:catAx>
        <c:axId val="4262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499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49990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6260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14.1</c:v>
                </c:pt>
                <c:pt idx="1">
                  <c:v>27.3</c:v>
                </c:pt>
                <c:pt idx="2">
                  <c:v>21.6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8</c:v>
                </c:pt>
                <c:pt idx="1">
                  <c:v>21.5</c:v>
                </c:pt>
                <c:pt idx="2">
                  <c:v>15.2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9.3000000000000007</c:v>
                </c:pt>
                <c:pt idx="1">
                  <c:v>20.2</c:v>
                </c:pt>
                <c:pt idx="2">
                  <c:v>15.4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6.8</c:v>
                </c:pt>
                <c:pt idx="1">
                  <c:v>16.8</c:v>
                </c:pt>
                <c:pt idx="2">
                  <c:v>12.4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2.4</c:v>
                </c:pt>
                <c:pt idx="1">
                  <c:v>15.3</c:v>
                </c:pt>
                <c:pt idx="2">
                  <c:v>9.6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3.2</c:v>
                </c:pt>
                <c:pt idx="1">
                  <c:v>12.3</c:v>
                </c:pt>
                <c:pt idx="2">
                  <c:v>8.1999999999999993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2119552"/>
        <c:axId val="42121088"/>
      </c:barChart>
      <c:catAx>
        <c:axId val="4211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121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12108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1195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32.200000000000003</c:v>
                </c:pt>
                <c:pt idx="1">
                  <c:v>26.1</c:v>
                </c:pt>
                <c:pt idx="2">
                  <c:v>26.8</c:v>
                </c:pt>
                <c:pt idx="3">
                  <c:v>23.8</c:v>
                </c:pt>
                <c:pt idx="4">
                  <c:v>18.399999999999999</c:v>
                </c:pt>
                <c:pt idx="5">
                  <c:v>15.7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21.6</c:v>
                </c:pt>
                <c:pt idx="1">
                  <c:v>15.2</c:v>
                </c:pt>
                <c:pt idx="2">
                  <c:v>15.4</c:v>
                </c:pt>
                <c:pt idx="3">
                  <c:v>12.4</c:v>
                </c:pt>
                <c:pt idx="4">
                  <c:v>9.6</c:v>
                </c:pt>
                <c:pt idx="5">
                  <c:v>8.1999999999999993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32.700000000000003</c:v>
                </c:pt>
                <c:pt idx="1">
                  <c:v>29.4</c:v>
                </c:pt>
                <c:pt idx="2">
                  <c:v>26.4</c:v>
                </c:pt>
                <c:pt idx="3">
                  <c:v>25.4</c:v>
                </c:pt>
                <c:pt idx="4">
                  <c:v>27.2</c:v>
                </c:pt>
                <c:pt idx="5">
                  <c:v>16.600000000000001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39.6</c:v>
                </c:pt>
                <c:pt idx="1">
                  <c:v>42.3</c:v>
                </c:pt>
                <c:pt idx="2">
                  <c:v>42.9</c:v>
                </c:pt>
                <c:pt idx="3">
                  <c:v>42.7</c:v>
                </c:pt>
                <c:pt idx="4">
                  <c:v>44.6</c:v>
                </c:pt>
                <c:pt idx="5">
                  <c:v>45.5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921088"/>
        <c:axId val="52941184"/>
      </c:lineChart>
      <c:catAx>
        <c:axId val="5292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941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9411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9210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9.6999999999999993</c:v>
                </c:pt>
                <c:pt idx="1">
                  <c:v>0</c:v>
                </c:pt>
                <c:pt idx="2">
                  <c:v>0</c:v>
                </c:pt>
                <c:pt idx="3">
                  <c:v>22.1</c:v>
                </c:pt>
                <c:pt idx="4">
                  <c:v>45.7</c:v>
                </c:pt>
                <c:pt idx="5">
                  <c:v>0</c:v>
                </c:pt>
                <c:pt idx="6">
                  <c:v>3.7</c:v>
                </c:pt>
                <c:pt idx="7">
                  <c:v>18.7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2662528"/>
        <c:axId val="43463808"/>
      </c:barChart>
      <c:catAx>
        <c:axId val="4266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463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46380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66252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19.3</c:v>
                </c:pt>
                <c:pt idx="1">
                  <c:v>47</c:v>
                </c:pt>
                <c:pt idx="2">
                  <c:v>8.4</c:v>
                </c:pt>
                <c:pt idx="3">
                  <c:v>1.9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  <c:pt idx="7">
                  <c:v>19.399999999999999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1649280"/>
        <c:axId val="41651200"/>
      </c:barChart>
      <c:catAx>
        <c:axId val="41649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651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65120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6492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12.7</c:v>
                </c:pt>
                <c:pt idx="1">
                  <c:v>22</c:v>
                </c:pt>
                <c:pt idx="2">
                  <c:v>18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10.199999999999999</c:v>
                </c:pt>
                <c:pt idx="1">
                  <c:v>18.3</c:v>
                </c:pt>
                <c:pt idx="2">
                  <c:v>14.6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6</c:v>
                </c:pt>
                <c:pt idx="1">
                  <c:v>20.8</c:v>
                </c:pt>
                <c:pt idx="2">
                  <c:v>14.3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5.2</c:v>
                </c:pt>
                <c:pt idx="1">
                  <c:v>14</c:v>
                </c:pt>
                <c:pt idx="2">
                  <c:v>10.1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3.4</c:v>
                </c:pt>
                <c:pt idx="1">
                  <c:v>14.1</c:v>
                </c:pt>
                <c:pt idx="2">
                  <c:v>9.4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1.8</c:v>
                </c:pt>
                <c:pt idx="1">
                  <c:v>9.1999999999999993</c:v>
                </c:pt>
                <c:pt idx="2">
                  <c:v>5.8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2091264"/>
        <c:axId val="42660608"/>
      </c:barChart>
      <c:catAx>
        <c:axId val="4209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660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66060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0912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18</c:v>
                </c:pt>
                <c:pt idx="1">
                  <c:v>14.6</c:v>
                </c:pt>
                <c:pt idx="2">
                  <c:v>14.3</c:v>
                </c:pt>
                <c:pt idx="3">
                  <c:v>10.1</c:v>
                </c:pt>
                <c:pt idx="4">
                  <c:v>9.4</c:v>
                </c:pt>
                <c:pt idx="5">
                  <c:v>5.8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36.799999999999997</c:v>
                </c:pt>
                <c:pt idx="1">
                  <c:v>28.2</c:v>
                </c:pt>
                <c:pt idx="2">
                  <c:v>25.8</c:v>
                </c:pt>
                <c:pt idx="3">
                  <c:v>26.8</c:v>
                </c:pt>
                <c:pt idx="4">
                  <c:v>24.5</c:v>
                </c:pt>
                <c:pt idx="5">
                  <c:v>17.899999999999999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63.2</c:v>
                </c:pt>
                <c:pt idx="1">
                  <c:v>66.3</c:v>
                </c:pt>
                <c:pt idx="2">
                  <c:v>62.4</c:v>
                </c:pt>
                <c:pt idx="3">
                  <c:v>60.7</c:v>
                </c:pt>
                <c:pt idx="4">
                  <c:v>64.2</c:v>
                </c:pt>
                <c:pt idx="5">
                  <c:v>64.900000000000006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482432"/>
        <c:axId val="54489472"/>
      </c:lineChart>
      <c:catAx>
        <c:axId val="54482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89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48947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824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Holmes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92371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01249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74168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39845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748446"/>
              </p:ext>
            </p:extLst>
          </p:nvPr>
        </p:nvGraphicFramePr>
        <p:xfrm>
          <a:off x="390525" y="1363663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1291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166243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64288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82366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603995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Holmes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572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6.3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6.9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Holmes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15.7%,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21.6%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8.2%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787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148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14746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1435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721684"/>
              </p:ext>
            </p:extLst>
          </p:nvPr>
        </p:nvGraphicFramePr>
        <p:xfrm>
          <a:off x="37147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986042"/>
              </p:ext>
            </p:extLst>
          </p:nvPr>
        </p:nvGraphicFramePr>
        <p:xfrm>
          <a:off x="36913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Holmes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492717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14831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94139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Holmes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1.1%)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(0.8%) </a:t>
            </a:r>
            <a:r>
              <a:rPr lang="en-US" sz="2700" dirty="0" smtClean="0">
                <a:latin typeface="Gill Sans MT"/>
              </a:rPr>
              <a:t>are less than 3.0%.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(8.3%)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(9.5%).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Holmes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38.7%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17.4%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11.5%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2.7%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2.9%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29749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367646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5827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30147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57865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362727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976817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(46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>
                <a:latin typeface="Gill Sans MT" pitchFamily="34" charset="0"/>
              </a:rPr>
              <a:t>School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(50%)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55%),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Family Opportunities 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(59%)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(49%), </a:t>
            </a:r>
            <a:r>
              <a:rPr lang="en-US" sz="2800" i="1" dirty="0" smtClean="0">
                <a:latin typeface="Gill Sans MT" pitchFamily="34" charset="0"/>
              </a:rPr>
              <a:t>Lack </a:t>
            </a:r>
            <a:r>
              <a:rPr lang="en-US" sz="2800" i="1" dirty="0" smtClean="0">
                <a:latin typeface="Gill Sans MT" pitchFamily="34" charset="0"/>
              </a:rPr>
              <a:t>of Commitment to School </a:t>
            </a:r>
            <a:r>
              <a:rPr lang="en-US" sz="2800" dirty="0" smtClean="0">
                <a:latin typeface="Gill Sans MT" pitchFamily="34" charset="0"/>
              </a:rPr>
              <a:t>(48%), and </a:t>
            </a:r>
            <a:r>
              <a:rPr lang="en-US" sz="2800" i="1" dirty="0" smtClean="0">
                <a:latin typeface="Gill Sans MT" pitchFamily="34" charset="0"/>
              </a:rPr>
              <a:t>Community Disorganization</a:t>
            </a:r>
            <a:r>
              <a:rPr lang="en-US" sz="2800" dirty="0" smtClean="0">
                <a:latin typeface="Gill Sans MT" pitchFamily="34" charset="0"/>
              </a:rPr>
              <a:t> (47%)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</a:t>
            </a:r>
            <a:r>
              <a:rPr lang="en-US" sz="2800" dirty="0" smtClean="0">
                <a:latin typeface="Gill Sans MT" pitchFamily="34" charset="0"/>
              </a:rPr>
              <a:t>the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(56%),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(47%), and </a:t>
            </a:r>
            <a:r>
              <a:rPr lang="en-US" sz="2800" i="1" dirty="0" smtClean="0">
                <a:latin typeface="Gill Sans MT" pitchFamily="34" charset="0"/>
              </a:rPr>
              <a:t>Perceived Availability of Handguns</a:t>
            </a:r>
            <a:r>
              <a:rPr lang="en-US" sz="2800" dirty="0" smtClean="0">
                <a:latin typeface="Gill Sans MT" pitchFamily="34" charset="0"/>
              </a:rPr>
              <a:t> (46%)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716711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33.6%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15.7%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Holmes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(25.3%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11.6%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cigarettes (21.5%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5.8%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19.9%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5.2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marijuana to 0.3%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cocaine or crack cocaine.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038291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97988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9147</TotalTime>
  <Words>1338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2016-10-29T14:07:19Z</dcterms:modified>
</cp:coreProperties>
</file>