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Inhalants</c:v>
                </c:pt>
                <c:pt idx="6">
                  <c:v>Depressants</c:v>
                </c:pt>
                <c:pt idx="7">
                  <c:v>Over-the-Counter Drugs</c:v>
                </c:pt>
                <c:pt idx="8">
                  <c:v>Prescription Pain Relievers</c:v>
                </c:pt>
                <c:pt idx="9">
                  <c:v>Synthetic Marijuana*</c:v>
                </c:pt>
                <c:pt idx="10">
                  <c:v>LSD, PCP or Mushrooms</c:v>
                </c:pt>
                <c:pt idx="11">
                  <c:v>Prescription Amphetamines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Flakka*</c:v>
                </c:pt>
                <c:pt idx="15">
                  <c:v>Needle to Inject Illegal Drugs*</c:v>
                </c:pt>
                <c:pt idx="16">
                  <c:v>Methamphetamine</c:v>
                </c:pt>
                <c:pt idx="17">
                  <c:v>Steroids (without a doctor’s order)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40</c:v>
                </c:pt>
                <c:pt idx="1">
                  <c:v>24.8</c:v>
                </c:pt>
                <c:pt idx="2">
                  <c:v>22</c:v>
                </c:pt>
                <c:pt idx="3">
                  <c:v>15.2</c:v>
                </c:pt>
                <c:pt idx="4">
                  <c:v>12</c:v>
                </c:pt>
                <c:pt idx="5">
                  <c:v>5.7</c:v>
                </c:pt>
                <c:pt idx="6">
                  <c:v>5.2</c:v>
                </c:pt>
                <c:pt idx="7">
                  <c:v>4.7</c:v>
                </c:pt>
                <c:pt idx="8">
                  <c:v>4.5999999999999996</c:v>
                </c:pt>
                <c:pt idx="9">
                  <c:v>3.1</c:v>
                </c:pt>
                <c:pt idx="10">
                  <c:v>2.7</c:v>
                </c:pt>
                <c:pt idx="11">
                  <c:v>2.4</c:v>
                </c:pt>
                <c:pt idx="12">
                  <c:v>2.1</c:v>
                </c:pt>
                <c:pt idx="13">
                  <c:v>1.8</c:v>
                </c:pt>
                <c:pt idx="14">
                  <c:v>1.5</c:v>
                </c:pt>
                <c:pt idx="15">
                  <c:v>0.9</c:v>
                </c:pt>
                <c:pt idx="16">
                  <c:v>0.8</c:v>
                </c:pt>
                <c:pt idx="17">
                  <c:v>0.3</c:v>
                </c:pt>
                <c:pt idx="18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9756160"/>
        <c:axId val="39758080"/>
      </c:barChart>
      <c:catAx>
        <c:axId val="39756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9758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975808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97561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24.8</c:v>
                </c:pt>
                <c:pt idx="1">
                  <c:v>7.9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8653824"/>
        <c:axId val="68655360"/>
      </c:barChart>
      <c:catAx>
        <c:axId val="68653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655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65536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65382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3.8</c:v>
                </c:pt>
                <c:pt idx="1">
                  <c:v>14.5</c:v>
                </c:pt>
                <c:pt idx="2">
                  <c:v>9.8000000000000007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5.4</c:v>
                </c:pt>
                <c:pt idx="1">
                  <c:v>18.600000000000001</c:v>
                </c:pt>
                <c:pt idx="2">
                  <c:v>12.4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5.2</c:v>
                </c:pt>
                <c:pt idx="1">
                  <c:v>21.9</c:v>
                </c:pt>
                <c:pt idx="2">
                  <c:v>14.3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4.5</c:v>
                </c:pt>
                <c:pt idx="1">
                  <c:v>18.2</c:v>
                </c:pt>
                <c:pt idx="2">
                  <c:v>12.1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4.3</c:v>
                </c:pt>
                <c:pt idx="1">
                  <c:v>19.2</c:v>
                </c:pt>
                <c:pt idx="2">
                  <c:v>12.8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3.6</c:v>
                </c:pt>
                <c:pt idx="1">
                  <c:v>17.899999999999999</c:v>
                </c:pt>
                <c:pt idx="2">
                  <c:v>11.9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2154496"/>
        <c:axId val="92165248"/>
      </c:barChart>
      <c:catAx>
        <c:axId val="92154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1652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2165248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15449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9.8000000000000007</c:v>
                </c:pt>
                <c:pt idx="1">
                  <c:v>12.4</c:v>
                </c:pt>
                <c:pt idx="2">
                  <c:v>14.3</c:v>
                </c:pt>
                <c:pt idx="3">
                  <c:v>12.1</c:v>
                </c:pt>
                <c:pt idx="4">
                  <c:v>12.8</c:v>
                </c:pt>
                <c:pt idx="5">
                  <c:v>11.9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13.4</c:v>
                </c:pt>
                <c:pt idx="1">
                  <c:v>11.2</c:v>
                </c:pt>
                <c:pt idx="2">
                  <c:v>12.4</c:v>
                </c:pt>
                <c:pt idx="3">
                  <c:v>12.1</c:v>
                </c:pt>
                <c:pt idx="4">
                  <c:v>11.6</c:v>
                </c:pt>
                <c:pt idx="5">
                  <c:v>11.1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34.4</c:v>
                </c:pt>
                <c:pt idx="1">
                  <c:v>31.5</c:v>
                </c:pt>
                <c:pt idx="2">
                  <c:v>27.9</c:v>
                </c:pt>
                <c:pt idx="3">
                  <c:v>29.2</c:v>
                </c:pt>
                <c:pt idx="4">
                  <c:v>24.7</c:v>
                </c:pt>
                <c:pt idx="5">
                  <c:v>23.9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195072"/>
        <c:axId val="48321664"/>
      </c:lineChart>
      <c:catAx>
        <c:axId val="48195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83216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832166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81950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6.3</c:v>
                </c:pt>
                <c:pt idx="1">
                  <c:v>9.1</c:v>
                </c:pt>
                <c:pt idx="2">
                  <c:v>3.2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8358912"/>
        <c:axId val="48360832"/>
      </c:barChart>
      <c:catAx>
        <c:axId val="48358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83608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836083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835891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21.6</c:v>
                </c:pt>
                <c:pt idx="1">
                  <c:v>25.7</c:v>
                </c:pt>
                <c:pt idx="2">
                  <c:v>5.9</c:v>
                </c:pt>
                <c:pt idx="3">
                  <c:v>10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19.2</c:v>
                </c:pt>
                <c:pt idx="1">
                  <c:v>25.6</c:v>
                </c:pt>
                <c:pt idx="2">
                  <c:v>5.9</c:v>
                </c:pt>
                <c:pt idx="3">
                  <c:v>11.3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14.8</c:v>
                </c:pt>
                <c:pt idx="1">
                  <c:v>25.4</c:v>
                </c:pt>
                <c:pt idx="2">
                  <c:v>5.6</c:v>
                </c:pt>
                <c:pt idx="3">
                  <c:v>11.2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6242816"/>
        <c:axId val="106244352"/>
      </c:barChart>
      <c:catAx>
        <c:axId val="106242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244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24435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24281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4.2</c:v>
                </c:pt>
                <c:pt idx="1">
                  <c:v>3</c:v>
                </c:pt>
                <c:pt idx="2">
                  <c:v>3.6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6.4</c:v>
                </c:pt>
                <c:pt idx="1">
                  <c:v>1.6</c:v>
                </c:pt>
                <c:pt idx="2">
                  <c:v>3.9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3.9</c:v>
                </c:pt>
                <c:pt idx="1">
                  <c:v>2.5</c:v>
                </c:pt>
                <c:pt idx="2">
                  <c:v>3.1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1.4</c:v>
                </c:pt>
                <c:pt idx="2">
                  <c:v>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3.6</c:v>
                </c:pt>
                <c:pt idx="1">
                  <c:v>2.5</c:v>
                </c:pt>
                <c:pt idx="2">
                  <c:v>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2.6</c:v>
                </c:pt>
                <c:pt idx="1">
                  <c:v>3</c:v>
                </c:pt>
                <c:pt idx="2">
                  <c:v>2.9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7300736"/>
        <c:axId val="107340544"/>
      </c:barChart>
      <c:catAx>
        <c:axId val="107300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3405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34054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30073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</c:v>
                </c:pt>
                <c:pt idx="1">
                  <c:v>3.1</c:v>
                </c:pt>
                <c:pt idx="2">
                  <c:v>2.6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1.5</c:v>
                </c:pt>
                <c:pt idx="1">
                  <c:v>3.7</c:v>
                </c:pt>
                <c:pt idx="2">
                  <c:v>2.7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2.1</c:v>
                </c:pt>
                <c:pt idx="2">
                  <c:v>2.2000000000000002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1.2</c:v>
                </c:pt>
                <c:pt idx="1">
                  <c:v>2.2999999999999998</c:v>
                </c:pt>
                <c:pt idx="2">
                  <c:v>1.8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7435904"/>
        <c:axId val="107556864"/>
      </c:barChart>
      <c:catAx>
        <c:axId val="107435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556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55686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43590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0.8</c:v>
                </c:pt>
                <c:pt idx="1">
                  <c:v>2.7</c:v>
                </c:pt>
                <c:pt idx="2">
                  <c:v>1.9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1.5</c:v>
                </c:pt>
                <c:pt idx="1">
                  <c:v>3.2</c:v>
                </c:pt>
                <c:pt idx="2">
                  <c:v>2.4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1.3</c:v>
                </c:pt>
                <c:pt idx="1">
                  <c:v>4</c:v>
                </c:pt>
                <c:pt idx="2">
                  <c:v>2.8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1.3</c:v>
                </c:pt>
                <c:pt idx="1">
                  <c:v>2.8</c:v>
                </c:pt>
                <c:pt idx="2">
                  <c:v>2.1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0.8</c:v>
                </c:pt>
                <c:pt idx="1">
                  <c:v>1.9</c:v>
                </c:pt>
                <c:pt idx="2">
                  <c:v>1.4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</c:v>
                </c:pt>
                <c:pt idx="1">
                  <c:v>3.2</c:v>
                </c:pt>
                <c:pt idx="2">
                  <c:v>2.2000000000000002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8392064"/>
        <c:axId val="48393600"/>
      </c:barChart>
      <c:catAx>
        <c:axId val="48392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8393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839360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839206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1.5</c:v>
                </c:pt>
                <c:pt idx="1">
                  <c:v>2.6</c:v>
                </c:pt>
                <c:pt idx="2">
                  <c:v>2.2000000000000002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4</c:v>
                </c:pt>
                <c:pt idx="1">
                  <c:v>5</c:v>
                </c:pt>
                <c:pt idx="2">
                  <c:v>4.5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1.8</c:v>
                </c:pt>
                <c:pt idx="1">
                  <c:v>3.6</c:v>
                </c:pt>
                <c:pt idx="2">
                  <c:v>2.8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1.6</c:v>
                </c:pt>
                <c:pt idx="1">
                  <c:v>3.3</c:v>
                </c:pt>
                <c:pt idx="2">
                  <c:v>2.5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1.8</c:v>
                </c:pt>
                <c:pt idx="1">
                  <c:v>3.9</c:v>
                </c:pt>
                <c:pt idx="2">
                  <c:v>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1.5</c:v>
                </c:pt>
                <c:pt idx="1">
                  <c:v>2.4</c:v>
                </c:pt>
                <c:pt idx="2">
                  <c:v>2.1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8110208"/>
        <c:axId val="107564416"/>
      </c:barChart>
      <c:catAx>
        <c:axId val="68110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564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56441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11020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0.6</c:v>
                </c:pt>
                <c:pt idx="1">
                  <c:v>1</c:v>
                </c:pt>
                <c:pt idx="2">
                  <c:v>0.9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1.6</c:v>
                </c:pt>
                <c:pt idx="2">
                  <c:v>1.4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0.6</c:v>
                </c:pt>
                <c:pt idx="1">
                  <c:v>1.9</c:v>
                </c:pt>
                <c:pt idx="2">
                  <c:v>1.3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</c:v>
                </c:pt>
                <c:pt idx="1">
                  <c:v>1.3</c:v>
                </c:pt>
                <c:pt idx="2">
                  <c:v>0.7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0.4</c:v>
                </c:pt>
                <c:pt idx="1">
                  <c:v>2.2000000000000002</c:v>
                </c:pt>
                <c:pt idx="2">
                  <c:v>1.4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0.1</c:v>
                </c:pt>
                <c:pt idx="1">
                  <c:v>1.5</c:v>
                </c:pt>
                <c:pt idx="2">
                  <c:v>0.9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8148608"/>
        <c:axId val="108150144"/>
      </c:barChart>
      <c:catAx>
        <c:axId val="108148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150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815014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14860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Inhalants</c:v>
                </c:pt>
                <c:pt idx="5">
                  <c:v>Depressants</c:v>
                </c:pt>
                <c:pt idx="6">
                  <c:v>Prescription Pain Relievers</c:v>
                </c:pt>
                <c:pt idx="7">
                  <c:v>Cigarettes</c:v>
                </c:pt>
                <c:pt idx="8">
                  <c:v>Over-the-Counter Drugs</c:v>
                </c:pt>
                <c:pt idx="9">
                  <c:v>Flakka*</c:v>
                </c:pt>
                <c:pt idx="10">
                  <c:v>LSD, PCP or Mushrooms</c:v>
                </c:pt>
                <c:pt idx="11">
                  <c:v>Prescription Amphetamines</c:v>
                </c:pt>
                <c:pt idx="12">
                  <c:v>Cocaine or Crack Cocaine</c:v>
                </c:pt>
                <c:pt idx="13">
                  <c:v>Methamphetamine</c:v>
                </c:pt>
                <c:pt idx="14">
                  <c:v>Club Drugs</c:v>
                </c:pt>
                <c:pt idx="15">
                  <c:v>Synthetic Marijuana*</c:v>
                </c:pt>
                <c:pt idx="16">
                  <c:v>Heroin</c:v>
                </c:pt>
                <c:pt idx="17">
                  <c:v>Steroids (without a doctor’s order)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17.7</c:v>
                </c:pt>
                <c:pt idx="1">
                  <c:v>11.9</c:v>
                </c:pt>
                <c:pt idx="2">
                  <c:v>7.9</c:v>
                </c:pt>
                <c:pt idx="3">
                  <c:v>6.9</c:v>
                </c:pt>
                <c:pt idx="4">
                  <c:v>2.9</c:v>
                </c:pt>
                <c:pt idx="5">
                  <c:v>2.2000000000000002</c:v>
                </c:pt>
                <c:pt idx="6">
                  <c:v>2.1</c:v>
                </c:pt>
                <c:pt idx="7">
                  <c:v>1.9</c:v>
                </c:pt>
                <c:pt idx="8">
                  <c:v>1.8</c:v>
                </c:pt>
                <c:pt idx="9">
                  <c:v>1.2</c:v>
                </c:pt>
                <c:pt idx="10">
                  <c:v>1.1000000000000001</c:v>
                </c:pt>
                <c:pt idx="11">
                  <c:v>0.9</c:v>
                </c:pt>
                <c:pt idx="12">
                  <c:v>0.7</c:v>
                </c:pt>
                <c:pt idx="13">
                  <c:v>0.6</c:v>
                </c:pt>
                <c:pt idx="14">
                  <c:v>0.5</c:v>
                </c:pt>
                <c:pt idx="15">
                  <c:v>0.5</c:v>
                </c:pt>
                <c:pt idx="16">
                  <c:v>0.2</c:v>
                </c:pt>
                <c:pt idx="17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9931264"/>
        <c:axId val="39949440"/>
      </c:barChart>
      <c:catAx>
        <c:axId val="39931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9949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994944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99312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15.6</c:v>
                </c:pt>
                <c:pt idx="1">
                  <c:v>8.3000000000000007</c:v>
                </c:pt>
                <c:pt idx="2">
                  <c:v>8.6</c:v>
                </c:pt>
                <c:pt idx="3">
                  <c:v>23.8</c:v>
                </c:pt>
                <c:pt idx="4">
                  <c:v>6.4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9107072"/>
        <c:axId val="109115648"/>
      </c:barChart>
      <c:catAx>
        <c:axId val="109107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1156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911564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1070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6</c:v>
                </c:pt>
                <c:pt idx="1">
                  <c:v>5.5</c:v>
                </c:pt>
                <c:pt idx="2">
                  <c:v>1.7</c:v>
                </c:pt>
                <c:pt idx="3">
                  <c:v>4.0999999999999996</c:v>
                </c:pt>
                <c:pt idx="4">
                  <c:v>1.2</c:v>
                </c:pt>
                <c:pt idx="5">
                  <c:v>11.1</c:v>
                </c:pt>
                <c:pt idx="6">
                  <c:v>6.6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8628480"/>
        <c:axId val="68630400"/>
      </c:barChart>
      <c:catAx>
        <c:axId val="68628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630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63040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62848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8.5</c:v>
                </c:pt>
                <c:pt idx="1">
                  <c:v>20.399999999999999</c:v>
                </c:pt>
                <c:pt idx="2">
                  <c:v>38.9</c:v>
                </c:pt>
                <c:pt idx="3">
                  <c:v>8.1</c:v>
                </c:pt>
                <c:pt idx="4">
                  <c:v>8.4</c:v>
                </c:pt>
                <c:pt idx="5">
                  <c:v>15.4</c:v>
                </c:pt>
                <c:pt idx="6">
                  <c:v>3.8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8.1999999999999993</c:v>
                </c:pt>
                <c:pt idx="1">
                  <c:v>7.8</c:v>
                </c:pt>
                <c:pt idx="2">
                  <c:v>23.3</c:v>
                </c:pt>
                <c:pt idx="3">
                  <c:v>5.9</c:v>
                </c:pt>
                <c:pt idx="4">
                  <c:v>5.0999999999999996</c:v>
                </c:pt>
                <c:pt idx="5">
                  <c:v>10.6</c:v>
                </c:pt>
                <c:pt idx="6">
                  <c:v>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8621056"/>
        <c:axId val="68622592"/>
      </c:barChart>
      <c:catAx>
        <c:axId val="68621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622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62259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6210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3.8</c:v>
                </c:pt>
                <c:pt idx="1">
                  <c:v>20.399999999999999</c:v>
                </c:pt>
                <c:pt idx="2">
                  <c:v>2.5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8131456"/>
        <c:axId val="68669440"/>
      </c:barChart>
      <c:catAx>
        <c:axId val="68131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669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66944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13145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43</c:v>
                </c:pt>
                <c:pt idx="1">
                  <c:v>62</c:v>
                </c:pt>
                <c:pt idx="2">
                  <c:v>55</c:v>
                </c:pt>
                <c:pt idx="3">
                  <c:v>53</c:v>
                </c:pt>
                <c:pt idx="4">
                  <c:v>49</c:v>
                </c:pt>
                <c:pt idx="5">
                  <c:v>48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8676608"/>
        <c:axId val="68752128"/>
      </c:barChart>
      <c:catAx>
        <c:axId val="686766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75212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875212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6766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33</c:v>
                </c:pt>
                <c:pt idx="3">
                  <c:v>34</c:v>
                </c:pt>
                <c:pt idx="4">
                  <c:v>20</c:v>
                </c:pt>
                <c:pt idx="5">
                  <c:v>41</c:v>
                </c:pt>
                <c:pt idx="6">
                  <c:v>35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8782720"/>
        <c:axId val="76234112"/>
      </c:barChart>
      <c:catAx>
        <c:axId val="6878272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23411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623411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78272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41</c:v>
                </c:pt>
                <c:pt idx="1">
                  <c:v>52</c:v>
                </c:pt>
                <c:pt idx="2">
                  <c:v>37</c:v>
                </c:pt>
                <c:pt idx="3">
                  <c:v>32</c:v>
                </c:pt>
                <c:pt idx="4">
                  <c:v>25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6239616"/>
        <c:axId val="76242304"/>
      </c:barChart>
      <c:catAx>
        <c:axId val="7623961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24230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624230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23961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65</c:v>
                </c:pt>
                <c:pt idx="1">
                  <c:v>62</c:v>
                </c:pt>
                <c:pt idx="2">
                  <c:v>61</c:v>
                </c:pt>
                <c:pt idx="3">
                  <c:v>64</c:v>
                </c:pt>
                <c:pt idx="4">
                  <c:v>58</c:v>
                </c:pt>
                <c:pt idx="5">
                  <c:v>56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6247808"/>
        <c:axId val="76249728"/>
      </c:barChart>
      <c:catAx>
        <c:axId val="762478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24972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624972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2478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46</c:v>
                </c:pt>
                <c:pt idx="1">
                  <c:v>66</c:v>
                </c:pt>
                <c:pt idx="2">
                  <c:v>25</c:v>
                </c:pt>
                <c:pt idx="3">
                  <c:v>23</c:v>
                </c:pt>
                <c:pt idx="4">
                  <c:v>36</c:v>
                </c:pt>
                <c:pt idx="5">
                  <c:v>34</c:v>
                </c:pt>
                <c:pt idx="6">
                  <c:v>32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6252672"/>
        <c:axId val="76270976"/>
      </c:barChart>
      <c:catAx>
        <c:axId val="7625267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27097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627097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25267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34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6262784"/>
        <c:axId val="76276864"/>
      </c:barChart>
      <c:catAx>
        <c:axId val="7626278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27686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627686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26278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15.2</c:v>
                </c:pt>
                <c:pt idx="1">
                  <c:v>37.5</c:v>
                </c:pt>
                <c:pt idx="2">
                  <c:v>27.5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17.8</c:v>
                </c:pt>
                <c:pt idx="1">
                  <c:v>40.200000000000003</c:v>
                </c:pt>
                <c:pt idx="2">
                  <c:v>29.8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14.1</c:v>
                </c:pt>
                <c:pt idx="1">
                  <c:v>41.2</c:v>
                </c:pt>
                <c:pt idx="2">
                  <c:v>29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12.8</c:v>
                </c:pt>
                <c:pt idx="1">
                  <c:v>28</c:v>
                </c:pt>
                <c:pt idx="2">
                  <c:v>21.1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8.9</c:v>
                </c:pt>
                <c:pt idx="1">
                  <c:v>29.3</c:v>
                </c:pt>
                <c:pt idx="2">
                  <c:v>20.3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8.4</c:v>
                </c:pt>
                <c:pt idx="1">
                  <c:v>24.1</c:v>
                </c:pt>
                <c:pt idx="2">
                  <c:v>17.7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0264448"/>
        <c:axId val="40266368"/>
      </c:barChart>
      <c:catAx>
        <c:axId val="4026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0266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026636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02644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4.7</c:v>
                </c:pt>
                <c:pt idx="1">
                  <c:v>20.2</c:v>
                </c:pt>
                <c:pt idx="2">
                  <c:v>13.1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5.2</c:v>
                </c:pt>
                <c:pt idx="1">
                  <c:v>20.100000000000001</c:v>
                </c:pt>
                <c:pt idx="2">
                  <c:v>13.1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6.8</c:v>
                </c:pt>
                <c:pt idx="1">
                  <c:v>22.4</c:v>
                </c:pt>
                <c:pt idx="2">
                  <c:v>15.3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14.1</c:v>
                </c:pt>
                <c:pt idx="2">
                  <c:v>9.8000000000000007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3</c:v>
                </c:pt>
                <c:pt idx="1">
                  <c:v>14.2</c:v>
                </c:pt>
                <c:pt idx="2">
                  <c:v>9.1999999999999993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10</c:v>
                </c:pt>
                <c:pt idx="2">
                  <c:v>6.9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0277888"/>
        <c:axId val="40330752"/>
      </c:barChart>
      <c:catAx>
        <c:axId val="40277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0330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033075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02778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27.5</c:v>
                </c:pt>
                <c:pt idx="1">
                  <c:v>29.8</c:v>
                </c:pt>
                <c:pt idx="2">
                  <c:v>29</c:v>
                </c:pt>
                <c:pt idx="3">
                  <c:v>21.1</c:v>
                </c:pt>
                <c:pt idx="4">
                  <c:v>20.3</c:v>
                </c:pt>
                <c:pt idx="5">
                  <c:v>17.7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13.1</c:v>
                </c:pt>
                <c:pt idx="1">
                  <c:v>13.1</c:v>
                </c:pt>
                <c:pt idx="2">
                  <c:v>15.3</c:v>
                </c:pt>
                <c:pt idx="3">
                  <c:v>9.8000000000000007</c:v>
                </c:pt>
                <c:pt idx="4">
                  <c:v>9.1999999999999993</c:v>
                </c:pt>
                <c:pt idx="5">
                  <c:v>6.9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36.1</c:v>
                </c:pt>
                <c:pt idx="1">
                  <c:v>31.4</c:v>
                </c:pt>
                <c:pt idx="2">
                  <c:v>30.9</c:v>
                </c:pt>
                <c:pt idx="3">
                  <c:v>24.4</c:v>
                </c:pt>
                <c:pt idx="4">
                  <c:v>23.7</c:v>
                </c:pt>
                <c:pt idx="5">
                  <c:v>21.6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44.7</c:v>
                </c:pt>
                <c:pt idx="1">
                  <c:v>43.8</c:v>
                </c:pt>
                <c:pt idx="2">
                  <c:v>45.1</c:v>
                </c:pt>
                <c:pt idx="3">
                  <c:v>44</c:v>
                </c:pt>
                <c:pt idx="4">
                  <c:v>42.8</c:v>
                </c:pt>
                <c:pt idx="5">
                  <c:v>44.3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225856"/>
        <c:axId val="43227776"/>
      </c:lineChart>
      <c:catAx>
        <c:axId val="43225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227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22777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2258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3.6</c:v>
                </c:pt>
                <c:pt idx="1">
                  <c:v>0.6</c:v>
                </c:pt>
                <c:pt idx="2">
                  <c:v>1.8</c:v>
                </c:pt>
                <c:pt idx="3">
                  <c:v>18.7</c:v>
                </c:pt>
                <c:pt idx="4">
                  <c:v>48.5</c:v>
                </c:pt>
                <c:pt idx="5">
                  <c:v>0</c:v>
                </c:pt>
                <c:pt idx="6">
                  <c:v>7.9</c:v>
                </c:pt>
                <c:pt idx="7">
                  <c:v>18.899999999999999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3260544"/>
        <c:axId val="43279872"/>
      </c:barChart>
      <c:catAx>
        <c:axId val="43260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2798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27987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26054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35</c:v>
                </c:pt>
                <c:pt idx="1">
                  <c:v>43.1</c:v>
                </c:pt>
                <c:pt idx="2">
                  <c:v>4</c:v>
                </c:pt>
                <c:pt idx="3">
                  <c:v>0.9</c:v>
                </c:pt>
                <c:pt idx="4">
                  <c:v>1.8</c:v>
                </c:pt>
                <c:pt idx="5">
                  <c:v>2.7</c:v>
                </c:pt>
                <c:pt idx="6">
                  <c:v>0.4</c:v>
                </c:pt>
                <c:pt idx="7">
                  <c:v>12.2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3429888"/>
        <c:axId val="43438080"/>
      </c:barChart>
      <c:catAx>
        <c:axId val="43429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438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43808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42988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4.2</c:v>
                </c:pt>
                <c:pt idx="1">
                  <c:v>12.6</c:v>
                </c:pt>
                <c:pt idx="2">
                  <c:v>8.9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10.8</c:v>
                </c:pt>
                <c:pt idx="2">
                  <c:v>8.1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4.2</c:v>
                </c:pt>
                <c:pt idx="1">
                  <c:v>11.4</c:v>
                </c:pt>
                <c:pt idx="2">
                  <c:v>8.1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1.9</c:v>
                </c:pt>
                <c:pt idx="1">
                  <c:v>8.1</c:v>
                </c:pt>
                <c:pt idx="2">
                  <c:v>5.3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1.9</c:v>
                </c:pt>
                <c:pt idx="1">
                  <c:v>5.0999999999999996</c:v>
                </c:pt>
                <c:pt idx="2">
                  <c:v>3.7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0.6</c:v>
                </c:pt>
                <c:pt idx="1">
                  <c:v>2.9</c:v>
                </c:pt>
                <c:pt idx="2">
                  <c:v>1.9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3813504"/>
        <c:axId val="44443520"/>
      </c:barChart>
      <c:catAx>
        <c:axId val="43813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4443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444352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81350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8.9</c:v>
                </c:pt>
                <c:pt idx="1">
                  <c:v>8.1</c:v>
                </c:pt>
                <c:pt idx="2">
                  <c:v>8.1</c:v>
                </c:pt>
                <c:pt idx="3">
                  <c:v>5.3</c:v>
                </c:pt>
                <c:pt idx="4">
                  <c:v>3.7</c:v>
                </c:pt>
                <c:pt idx="5">
                  <c:v>1.9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25.6</c:v>
                </c:pt>
                <c:pt idx="1">
                  <c:v>21</c:v>
                </c:pt>
                <c:pt idx="2">
                  <c:v>20.3</c:v>
                </c:pt>
                <c:pt idx="3">
                  <c:v>14.2</c:v>
                </c:pt>
                <c:pt idx="4">
                  <c:v>11.2</c:v>
                </c:pt>
                <c:pt idx="5">
                  <c:v>9.4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67.2</c:v>
                </c:pt>
                <c:pt idx="1">
                  <c:v>67.7</c:v>
                </c:pt>
                <c:pt idx="2">
                  <c:v>67.2</c:v>
                </c:pt>
                <c:pt idx="3">
                  <c:v>70.099999999999994</c:v>
                </c:pt>
                <c:pt idx="4">
                  <c:v>71.5</c:v>
                </c:pt>
                <c:pt idx="5">
                  <c:v>67.8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589632"/>
        <c:axId val="47607808"/>
      </c:lineChart>
      <c:catAx>
        <c:axId val="47589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7607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760780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75896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Hillsborough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13352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427952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Hillsborough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36790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Hillsborough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37084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Hillsborough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3934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39846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Hillsborough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523331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Hillsborough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43285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09803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Hillsborough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045937"/>
              </p:ext>
            </p:extLst>
          </p:nvPr>
        </p:nvGraphicFramePr>
        <p:xfrm>
          <a:off x="385762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Hillsborough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1,426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5.1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Hillsborough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17.7%,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13.1%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6.9%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14.8%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25.4%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03355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Hillsborough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35937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Hillsborough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46809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Hillsborough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85658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Hillsborough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04418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Hillsborough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812134"/>
              </p:ext>
            </p:extLst>
          </p:nvPr>
        </p:nvGraphicFramePr>
        <p:xfrm>
          <a:off x="37866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Hillsborough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Hillsborough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13.2%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13.8%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49915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Hillsborough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5473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778835"/>
              </p:ext>
            </p:extLst>
          </p:nvPr>
        </p:nvGraphicFramePr>
        <p:xfrm>
          <a:off x="3333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Hillsborough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Hillsborough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1.7%)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1.2%) </a:t>
            </a:r>
            <a:r>
              <a:rPr lang="en-US" sz="2700" dirty="0" smtClean="0">
                <a:latin typeface="Gill Sans MT"/>
              </a:rPr>
              <a:t>are less than </a:t>
            </a:r>
            <a:r>
              <a:rPr lang="en-US" sz="2700" dirty="0" smtClean="0">
                <a:latin typeface="Gill Sans MT"/>
              </a:rPr>
              <a:t>2.0</a:t>
            </a:r>
            <a:r>
              <a:rPr lang="en-US" sz="2700" dirty="0" smtClean="0">
                <a:latin typeface="Gill Sans MT"/>
              </a:rPr>
              <a:t>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(11.1%)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(6.6%).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Hillsborough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30.0%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13.1%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6.8%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3.8%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2.5%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161828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Hillsborough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312584"/>
              </p:ext>
            </p:extLst>
          </p:nvPr>
        </p:nvGraphicFramePr>
        <p:xfrm>
          <a:off x="3619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Hillsborough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07285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Hillsborough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59064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Hillsborough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61732"/>
              </p:ext>
            </p:extLst>
          </p:nvPr>
        </p:nvGraphicFramePr>
        <p:xfrm>
          <a:off x="3619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Hillsborough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64392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35033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Hillsborough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Religiosity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smtClean="0">
                <a:latin typeface="Gill Sans MT" pitchFamily="34" charset="0"/>
              </a:rPr>
              <a:t>(48%)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Community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43%)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 smtClean="0">
                <a:latin typeface="Gill Sans MT" pitchFamily="34" charset="0"/>
              </a:rPr>
              <a:t>(56%) 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58%)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59%) and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52%)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(66%) </a:t>
            </a:r>
            <a:r>
              <a:rPr lang="en-US" sz="2800" smtClean="0">
                <a:latin typeface="Gill Sans MT" pitchFamily="34" charset="0"/>
              </a:rPr>
              <a:t>and </a:t>
            </a:r>
            <a:r>
              <a:rPr lang="en-US" sz="2800" i="1">
                <a:latin typeface="Gill Sans MT" pitchFamily="34" charset="0"/>
              </a:rPr>
              <a:t>Lack of Commitment to School </a:t>
            </a:r>
            <a:r>
              <a:rPr lang="en-US" sz="280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54%)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90594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40.0%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17.7%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Hillsborough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(24.8%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7.9%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(22.0%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11.9%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15.2%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2.9%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inhalants to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0.1%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95097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Hillsborough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739559"/>
              </p:ext>
            </p:extLst>
          </p:nvPr>
        </p:nvGraphicFramePr>
        <p:xfrm>
          <a:off x="386212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Hillsborough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Hillsborough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9151</TotalTime>
  <Words>1321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337</cp:revision>
  <dcterms:created xsi:type="dcterms:W3CDTF">2010-11-20T14:45:41Z</dcterms:created>
  <dcterms:modified xsi:type="dcterms:W3CDTF">2016-10-28T01:29:18Z</dcterms:modified>
</cp:coreProperties>
</file>