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ighlands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Blacking Out from Drinking*</c:v>
                </c:pt>
                <c:pt idx="3">
                  <c:v>Marijuana or Hashish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Depressants</c:v>
                </c:pt>
                <c:pt idx="8">
                  <c:v>Prescription Pain Relievers</c:v>
                </c:pt>
                <c:pt idx="9">
                  <c:v>Over-the-Counter Drugs</c:v>
                </c:pt>
                <c:pt idx="10">
                  <c:v>LSD, PCP or Mushrooms</c:v>
                </c:pt>
                <c:pt idx="11">
                  <c:v>Club Drugs</c:v>
                </c:pt>
                <c:pt idx="12">
                  <c:v>Prescription Amphetamines</c:v>
                </c:pt>
                <c:pt idx="13">
                  <c:v>Needle to Inject Illegal Drugs*</c:v>
                </c:pt>
                <c:pt idx="14">
                  <c:v>Cocaine or Crack Cocaine</c:v>
                </c:pt>
                <c:pt idx="15">
                  <c:v>Flakka*</c:v>
                </c:pt>
                <c:pt idx="16">
                  <c:v>Methamphetamine</c:v>
                </c:pt>
                <c:pt idx="17">
                  <c:v>Heroin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40</c:v>
                </c:pt>
                <c:pt idx="1">
                  <c:v>24.8</c:v>
                </c:pt>
                <c:pt idx="2">
                  <c:v>19.8</c:v>
                </c:pt>
                <c:pt idx="3">
                  <c:v>18.3</c:v>
                </c:pt>
                <c:pt idx="4">
                  <c:v>18.2</c:v>
                </c:pt>
                <c:pt idx="5">
                  <c:v>6.5</c:v>
                </c:pt>
                <c:pt idx="6">
                  <c:v>5.5</c:v>
                </c:pt>
                <c:pt idx="7">
                  <c:v>5.4</c:v>
                </c:pt>
                <c:pt idx="8">
                  <c:v>4.5</c:v>
                </c:pt>
                <c:pt idx="9">
                  <c:v>3.7</c:v>
                </c:pt>
                <c:pt idx="10">
                  <c:v>3</c:v>
                </c:pt>
                <c:pt idx="11">
                  <c:v>2.6</c:v>
                </c:pt>
                <c:pt idx="12">
                  <c:v>2</c:v>
                </c:pt>
                <c:pt idx="13">
                  <c:v>1.9</c:v>
                </c:pt>
                <c:pt idx="14">
                  <c:v>1.9</c:v>
                </c:pt>
                <c:pt idx="15">
                  <c:v>1.8</c:v>
                </c:pt>
                <c:pt idx="16">
                  <c:v>1.3</c:v>
                </c:pt>
                <c:pt idx="17">
                  <c:v>0.8</c:v>
                </c:pt>
                <c:pt idx="1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FC-4C10-A2AC-7166354B9E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4702336"/>
        <c:axId val="65200128"/>
      </c:barChart>
      <c:catAx>
        <c:axId val="64702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00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20012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023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24.8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D7-4CE7-84CA-DD74A9AE9560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D7-4CE7-84CA-DD74A9AE95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3797504"/>
        <c:axId val="43844352"/>
      </c:barChart>
      <c:catAx>
        <c:axId val="43797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844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84435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79750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10.7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3E-4A16-A32C-C6EF7D59548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7.4</c:v>
                </c:pt>
                <c:pt idx="1">
                  <c:v>13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3E-4A16-A32C-C6EF7D59548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4.8</c:v>
                </c:pt>
                <c:pt idx="1">
                  <c:v>15.9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3E-4A16-A32C-C6EF7D59548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5.4</c:v>
                </c:pt>
                <c:pt idx="1">
                  <c:v>15.6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F3E-4A16-A32C-C6EF7D59548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17.100000000000001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F3E-4A16-A32C-C6EF7D59548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14</c:v>
                </c:pt>
                <c:pt idx="2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F3E-4A16-A32C-C6EF7D59548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F3E-4A16-A32C-C6EF7D5954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3853312"/>
        <c:axId val="43854848"/>
      </c:barChart>
      <c:catAx>
        <c:axId val="43853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854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85484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8533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7.7</c:v>
                </c:pt>
                <c:pt idx="1">
                  <c:v>10.5</c:v>
                </c:pt>
                <c:pt idx="2">
                  <c:v>11</c:v>
                </c:pt>
                <c:pt idx="3">
                  <c:v>11</c:v>
                </c:pt>
                <c:pt idx="4">
                  <c:v>11.5</c:v>
                </c:pt>
                <c:pt idx="5">
                  <c:v>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F6-4E54-A406-1F6C1C51AED2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11.3</c:v>
                </c:pt>
                <c:pt idx="1">
                  <c:v>11.8</c:v>
                </c:pt>
                <c:pt idx="2">
                  <c:v>13</c:v>
                </c:pt>
                <c:pt idx="3">
                  <c:v>14.4</c:v>
                </c:pt>
                <c:pt idx="4">
                  <c:v>11.9</c:v>
                </c:pt>
                <c:pt idx="5">
                  <c:v>11.2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8F6-4E54-A406-1F6C1C51AED2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37.9</c:v>
                </c:pt>
                <c:pt idx="1">
                  <c:v>34.200000000000003</c:v>
                </c:pt>
                <c:pt idx="2">
                  <c:v>32.799999999999997</c:v>
                </c:pt>
                <c:pt idx="3">
                  <c:v>30.9</c:v>
                </c:pt>
                <c:pt idx="4">
                  <c:v>27.7</c:v>
                </c:pt>
                <c:pt idx="5">
                  <c:v>25.8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8F6-4E54-A406-1F6C1C51AE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804928"/>
        <c:axId val="43934080"/>
      </c:lineChart>
      <c:catAx>
        <c:axId val="43804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934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93408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8049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6.8</c:v>
                </c:pt>
                <c:pt idx="1">
                  <c:v>8.1999999999999993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BB-4036-AF27-48D71D8B5D70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BB-4036-AF27-48D71D8B5D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3907328"/>
        <c:axId val="43966464"/>
      </c:barChart>
      <c:catAx>
        <c:axId val="43907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966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96646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9073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30.7</c:v>
                </c:pt>
                <c:pt idx="1">
                  <c:v>24.5</c:v>
                </c:pt>
                <c:pt idx="2">
                  <c:v>12.4</c:v>
                </c:pt>
                <c:pt idx="3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0F-4BFE-89FD-FF2D5583DA1B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21.2</c:v>
                </c:pt>
                <c:pt idx="1">
                  <c:v>19.899999999999999</c:v>
                </c:pt>
                <c:pt idx="2">
                  <c:v>7.4</c:v>
                </c:pt>
                <c:pt idx="3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0F-4BFE-89FD-FF2D5583DA1B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18.2</c:v>
                </c:pt>
                <c:pt idx="1">
                  <c:v>21.7</c:v>
                </c:pt>
                <c:pt idx="2">
                  <c:v>6.7</c:v>
                </c:pt>
                <c:pt idx="3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0F-4BFE-89FD-FF2D5583DA1B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0F-4BFE-89FD-FF2D5583DA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4381312"/>
        <c:axId val="44382848"/>
      </c:barChart>
      <c:catAx>
        <c:axId val="44381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382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438284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3813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5.3</c:v>
                </c:pt>
                <c:pt idx="1">
                  <c:v>1.4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E3-4B07-A0C0-DF9860FC019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6.7</c:v>
                </c:pt>
                <c:pt idx="1">
                  <c:v>2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E3-4B07-A0C0-DF9860FC019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3.9</c:v>
                </c:pt>
                <c:pt idx="1">
                  <c:v>1.9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E3-4B07-A0C0-DF9860FC019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3.4</c:v>
                </c:pt>
                <c:pt idx="1">
                  <c:v>2.4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E3-4B07-A0C0-DF9860FC019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1.9</c:v>
                </c:pt>
                <c:pt idx="1">
                  <c:v>1.6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CE3-4B07-A0C0-DF9860FC019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2.6</c:v>
                </c:pt>
                <c:pt idx="1">
                  <c:v>1.7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CE3-4B07-A0C0-DF9860FC019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E3-4B07-A0C0-DF9860FC0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192320"/>
        <c:axId val="69198592"/>
      </c:barChart>
      <c:catAx>
        <c:axId val="69192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198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1985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1923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CB-405F-B93D-26B1C9B2AF7C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1.9</c:v>
                </c:pt>
                <c:pt idx="1">
                  <c:v>3.7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CB-405F-B93D-26B1C9B2AF7C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0.2</c:v>
                </c:pt>
                <c:pt idx="1">
                  <c:v>3.7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6CB-405F-B93D-26B1C9B2AF7C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6CB-405F-B93D-26B1C9B2AF7C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CB-405F-B93D-26B1C9B2AF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284992"/>
        <c:axId val="69287296"/>
      </c:barChart>
      <c:catAx>
        <c:axId val="69284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287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2872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2849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1.7</c:v>
                </c:pt>
                <c:pt idx="1">
                  <c:v>1.7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9-4A28-B228-3B8142ACD15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0.9</c:v>
                </c:pt>
                <c:pt idx="1">
                  <c:v>2.1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D9-4A28-B228-3B8142ACD15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</c:v>
                </c:pt>
                <c:pt idx="1">
                  <c:v>1.6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D9-4A28-B228-3B8142ACD15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</c:v>
                </c:pt>
                <c:pt idx="1">
                  <c:v>2.7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9D9-4A28-B228-3B8142ACD15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0.7</c:v>
                </c:pt>
                <c:pt idx="1">
                  <c:v>0.6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D9-4A28-B228-3B8142ACD15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1.3</c:v>
                </c:pt>
                <c:pt idx="1">
                  <c:v>3.9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D9-4A28-B228-3B8142ACD15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D9-4A28-B228-3B8142ACD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340160"/>
        <c:axId val="69358336"/>
      </c:barChart>
      <c:catAx>
        <c:axId val="69340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58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35833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401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1.8</c:v>
                </c:pt>
                <c:pt idx="1">
                  <c:v>2.6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A-4EAA-86D0-32CCDFDB315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</c:v>
                </c:pt>
                <c:pt idx="1">
                  <c:v>4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7A-4EAA-86D0-32CCDFDB315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3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7A-4EAA-86D0-32CCDFDB315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2.9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7A-4EAA-86D0-32CCDFDB315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0.9</c:v>
                </c:pt>
                <c:pt idx="1">
                  <c:v>3.3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7A-4EAA-86D0-32CCDFDB315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2.6</c:v>
                </c:pt>
                <c:pt idx="1">
                  <c:v>1.2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E7A-4EAA-86D0-32CCDFDB315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E7A-4EAA-86D0-32CCDFDB31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2072192"/>
        <c:axId val="72884608"/>
      </c:barChart>
      <c:catAx>
        <c:axId val="72072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884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8846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0721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0.4</c:v>
                </c:pt>
                <c:pt idx="1">
                  <c:v>0.6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CC-4E5D-8753-1D27C38450E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0.9</c:v>
                </c:pt>
                <c:pt idx="1">
                  <c:v>1.2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CC-4E5D-8753-1D27C38450E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0.7</c:v>
                </c:pt>
                <c:pt idx="1">
                  <c:v>1.4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CC-4E5D-8753-1D27C38450E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0.8</c:v>
                </c:pt>
                <c:pt idx="1">
                  <c:v>1.1000000000000001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8CC-4E5D-8753-1D27C38450E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0.2</c:v>
                </c:pt>
                <c:pt idx="1">
                  <c:v>1.3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8CC-4E5D-8753-1D27C38450E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0.2</c:v>
                </c:pt>
                <c:pt idx="1">
                  <c:v>0.7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8CC-4E5D-8753-1D27C38450E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8CC-4E5D-8753-1D27C38450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2041600"/>
        <c:axId val="72827648"/>
      </c:barChart>
      <c:catAx>
        <c:axId val="72041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827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82764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0416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07B-4997-A05A-6883B8196D9C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Depressants</c:v>
                </c:pt>
                <c:pt idx="6">
                  <c:v>Inhalants</c:v>
                </c:pt>
                <c:pt idx="7">
                  <c:v>Prescription Pain Relievers</c:v>
                </c:pt>
                <c:pt idx="8">
                  <c:v>Over-the-Counter Drugs</c:v>
                </c:pt>
                <c:pt idx="9">
                  <c:v>Flakka*</c:v>
                </c:pt>
                <c:pt idx="10">
                  <c:v>Synthetic Marijuana*</c:v>
                </c:pt>
                <c:pt idx="11">
                  <c:v>Cocaine or Crack Cocaine</c:v>
                </c:pt>
                <c:pt idx="12">
                  <c:v>LSD, PCP or Mushrooms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Prescription Amphetamines</c:v>
                </c:pt>
                <c:pt idx="16">
                  <c:v>Heroin</c:v>
                </c:pt>
                <c:pt idx="17">
                  <c:v>Steroids (without a doctor’s order)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18.5</c:v>
                </c:pt>
                <c:pt idx="1">
                  <c:v>9.6</c:v>
                </c:pt>
                <c:pt idx="2">
                  <c:v>9.5</c:v>
                </c:pt>
                <c:pt idx="3">
                  <c:v>8.6</c:v>
                </c:pt>
                <c:pt idx="4">
                  <c:v>4.0999999999999996</c:v>
                </c:pt>
                <c:pt idx="5">
                  <c:v>2.7</c:v>
                </c:pt>
                <c:pt idx="6">
                  <c:v>2.1</c:v>
                </c:pt>
                <c:pt idx="7">
                  <c:v>1.8</c:v>
                </c:pt>
                <c:pt idx="8">
                  <c:v>1.6</c:v>
                </c:pt>
                <c:pt idx="9">
                  <c:v>1.6</c:v>
                </c:pt>
                <c:pt idx="10">
                  <c:v>1.6</c:v>
                </c:pt>
                <c:pt idx="11">
                  <c:v>1.2</c:v>
                </c:pt>
                <c:pt idx="12">
                  <c:v>1.1000000000000001</c:v>
                </c:pt>
                <c:pt idx="13">
                  <c:v>1</c:v>
                </c:pt>
                <c:pt idx="14">
                  <c:v>0.7</c:v>
                </c:pt>
                <c:pt idx="15">
                  <c:v>0.5</c:v>
                </c:pt>
                <c:pt idx="16">
                  <c:v>0.5</c:v>
                </c:pt>
                <c:pt idx="17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7B-4997-A05A-6883B8196D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4724352"/>
        <c:axId val="65360256"/>
      </c:barChart>
      <c:catAx>
        <c:axId val="64724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60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36025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243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13.4</c:v>
                </c:pt>
                <c:pt idx="1">
                  <c:v>8</c:v>
                </c:pt>
                <c:pt idx="2">
                  <c:v>10.8</c:v>
                </c:pt>
                <c:pt idx="3">
                  <c:v>23.9</c:v>
                </c:pt>
                <c:pt idx="4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32-4767-9EC2-63CB5177383A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32-4767-9EC2-63CB517738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399680"/>
        <c:axId val="72751360"/>
      </c:barChart>
      <c:catAx>
        <c:axId val="69399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751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7513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996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9.3000000000000007</c:v>
                </c:pt>
                <c:pt idx="1">
                  <c:v>4.0999999999999996</c:v>
                </c:pt>
                <c:pt idx="2">
                  <c:v>1.9</c:v>
                </c:pt>
                <c:pt idx="3">
                  <c:v>3.3</c:v>
                </c:pt>
                <c:pt idx="4">
                  <c:v>1</c:v>
                </c:pt>
                <c:pt idx="5">
                  <c:v>8.1999999999999993</c:v>
                </c:pt>
                <c:pt idx="6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CE-46D9-AAD9-3B7AEC15C0CA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CE-46D9-AAD9-3B7AEC15C0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2767744"/>
        <c:axId val="72778880"/>
      </c:barChart>
      <c:catAx>
        <c:axId val="72767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778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77888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7677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8.3000000000000007</c:v>
                </c:pt>
                <c:pt idx="1">
                  <c:v>15.9</c:v>
                </c:pt>
                <c:pt idx="2">
                  <c:v>32.700000000000003</c:v>
                </c:pt>
                <c:pt idx="3">
                  <c:v>7.7</c:v>
                </c:pt>
                <c:pt idx="4">
                  <c:v>7.4</c:v>
                </c:pt>
                <c:pt idx="5">
                  <c:v>16.3</c:v>
                </c:pt>
                <c:pt idx="6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FC-4624-B817-EBAC4B7A116A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8.5</c:v>
                </c:pt>
                <c:pt idx="1">
                  <c:v>8.6999999999999993</c:v>
                </c:pt>
                <c:pt idx="2">
                  <c:v>26.7</c:v>
                </c:pt>
                <c:pt idx="3">
                  <c:v>7.8</c:v>
                </c:pt>
                <c:pt idx="4">
                  <c:v>6.7</c:v>
                </c:pt>
                <c:pt idx="5">
                  <c:v>11.8</c:v>
                </c:pt>
                <c:pt idx="6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FC-4624-B817-EBAC4B7A1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2787456"/>
        <c:axId val="72788992"/>
      </c:barChart>
      <c:catAx>
        <c:axId val="72787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788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78899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7874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5.5</c:v>
                </c:pt>
                <c:pt idx="1">
                  <c:v>22.2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67-4917-BC6A-1A7F26CA763D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67-4917-BC6A-1A7F26CA76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2823552"/>
        <c:axId val="72825088"/>
      </c:barChart>
      <c:catAx>
        <c:axId val="72823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825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82508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8235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42</c:v>
                </c:pt>
                <c:pt idx="1">
                  <c:v>58</c:v>
                </c:pt>
                <c:pt idx="2">
                  <c:v>54</c:v>
                </c:pt>
                <c:pt idx="3">
                  <c:v>56</c:v>
                </c:pt>
                <c:pt idx="4">
                  <c:v>57</c:v>
                </c:pt>
                <c:pt idx="5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08-4442-9610-7076D173D4F9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08-4442-9610-7076D173D4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2913664"/>
        <c:axId val="72915584"/>
      </c:barChart>
      <c:catAx>
        <c:axId val="729136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155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29155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136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45</c:v>
                </c:pt>
                <c:pt idx="1">
                  <c:v>61</c:v>
                </c:pt>
                <c:pt idx="2">
                  <c:v>37</c:v>
                </c:pt>
                <c:pt idx="3">
                  <c:v>36</c:v>
                </c:pt>
                <c:pt idx="4">
                  <c:v>29</c:v>
                </c:pt>
                <c:pt idx="5">
                  <c:v>43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DE-44A0-95B3-292F8A99472A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DE-44A0-95B3-292F8A9947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2892800"/>
        <c:axId val="72894720"/>
      </c:barChart>
      <c:catAx>
        <c:axId val="728928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8947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28947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8928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46</c:v>
                </c:pt>
                <c:pt idx="1">
                  <c:v>51</c:v>
                </c:pt>
                <c:pt idx="2">
                  <c:v>38</c:v>
                </c:pt>
                <c:pt idx="3">
                  <c:v>32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E4-42E3-AA91-1FBA8457D208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E4-42E3-AA91-1FBA8457D2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4240384"/>
        <c:axId val="74242304"/>
      </c:barChart>
      <c:catAx>
        <c:axId val="742403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2423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42423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2403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68</c:v>
                </c:pt>
                <c:pt idx="1">
                  <c:v>61</c:v>
                </c:pt>
                <c:pt idx="2">
                  <c:v>55</c:v>
                </c:pt>
                <c:pt idx="3">
                  <c:v>62</c:v>
                </c:pt>
                <c:pt idx="4">
                  <c:v>61</c:v>
                </c:pt>
                <c:pt idx="5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EB-4E5A-9AF2-6FA051559A6F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EB-4E5A-9AF2-6FA051559A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7053056"/>
        <c:axId val="87080960"/>
      </c:barChart>
      <c:catAx>
        <c:axId val="870530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08096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708096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0530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45</c:v>
                </c:pt>
                <c:pt idx="1">
                  <c:v>58</c:v>
                </c:pt>
                <c:pt idx="2">
                  <c:v>33</c:v>
                </c:pt>
                <c:pt idx="3">
                  <c:v>30</c:v>
                </c:pt>
                <c:pt idx="4">
                  <c:v>44</c:v>
                </c:pt>
                <c:pt idx="5">
                  <c:v>39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AA-4E4A-81D5-85B4EC78B0B8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AA-4E4A-81D5-85B4EC78B0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7082880"/>
        <c:axId val="87153664"/>
      </c:barChart>
      <c:catAx>
        <c:axId val="870828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1536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71536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0828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47</c:v>
                </c:pt>
                <c:pt idx="1">
                  <c:v>51</c:v>
                </c:pt>
                <c:pt idx="2">
                  <c:v>33</c:v>
                </c:pt>
                <c:pt idx="3">
                  <c:v>35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42-48D5-848E-D0115A822046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42-48D5-848E-D0115A8220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9253760"/>
        <c:axId val="87196032"/>
      </c:barChart>
      <c:catAx>
        <c:axId val="692537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1960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71960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2537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20.6</c:v>
                </c:pt>
                <c:pt idx="1">
                  <c:v>35.299999999999997</c:v>
                </c:pt>
                <c:pt idx="2">
                  <c:v>28.8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A-4A42-A3B2-87FEC763768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22.8</c:v>
                </c:pt>
                <c:pt idx="1">
                  <c:v>42.5</c:v>
                </c:pt>
                <c:pt idx="2">
                  <c:v>33.700000000000003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6A-4A42-A3B2-87FEC763768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20.399999999999999</c:v>
                </c:pt>
                <c:pt idx="1">
                  <c:v>41.7</c:v>
                </c:pt>
                <c:pt idx="2">
                  <c:v>32.1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6A-4A42-A3B2-87FEC763768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15.4</c:v>
                </c:pt>
                <c:pt idx="1">
                  <c:v>40.799999999999997</c:v>
                </c:pt>
                <c:pt idx="2">
                  <c:v>29.1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6A-4A42-A3B2-87FEC763768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8.5</c:v>
                </c:pt>
                <c:pt idx="1">
                  <c:v>25.6</c:v>
                </c:pt>
                <c:pt idx="2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6A-4A42-A3B2-87FEC763768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10</c:v>
                </c:pt>
                <c:pt idx="1">
                  <c:v>25.1</c:v>
                </c:pt>
                <c:pt idx="2">
                  <c:v>18.5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6A-4A42-A3B2-87FEC763768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6A-4A42-A3B2-87FEC7637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5603072"/>
        <c:axId val="65604992"/>
      </c:barChart>
      <c:catAx>
        <c:axId val="65603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04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60499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030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12.7</c:v>
                </c:pt>
                <c:pt idx="1">
                  <c:v>17.7</c:v>
                </c:pt>
                <c:pt idx="2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7C-4C2B-BCB2-C99F56FC74D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9.9</c:v>
                </c:pt>
                <c:pt idx="1">
                  <c:v>27.9</c:v>
                </c:pt>
                <c:pt idx="2">
                  <c:v>19.899999999999999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7C-4C2B-BCB2-C99F56FC74D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11.3</c:v>
                </c:pt>
                <c:pt idx="1">
                  <c:v>22.6</c:v>
                </c:pt>
                <c:pt idx="2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7C-4C2B-BCB2-C99F56FC74D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6.5</c:v>
                </c:pt>
                <c:pt idx="1">
                  <c:v>22.8</c:v>
                </c:pt>
                <c:pt idx="2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7C-4C2B-BCB2-C99F56FC74D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3.8</c:v>
                </c:pt>
                <c:pt idx="1">
                  <c:v>12</c:v>
                </c:pt>
                <c:pt idx="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7C-4C2B-BCB2-C99F56FC74D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</c:v>
                </c:pt>
                <c:pt idx="1">
                  <c:v>13.1</c:v>
                </c:pt>
                <c:pt idx="2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F7C-4C2B-BCB2-C99F56FC74D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F7C-4C2B-BCB2-C99F56FC74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940096"/>
        <c:axId val="63941632"/>
      </c:barChart>
      <c:catAx>
        <c:axId val="63940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941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94163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9400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28.8</c:v>
                </c:pt>
                <c:pt idx="1">
                  <c:v>33.700000000000003</c:v>
                </c:pt>
                <c:pt idx="2">
                  <c:v>32.1</c:v>
                </c:pt>
                <c:pt idx="3">
                  <c:v>29.1</c:v>
                </c:pt>
                <c:pt idx="4">
                  <c:v>17.7</c:v>
                </c:pt>
                <c:pt idx="5">
                  <c:v>18.5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98-45EA-8C30-EC59D71A69AF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15.5</c:v>
                </c:pt>
                <c:pt idx="1">
                  <c:v>19.899999999999999</c:v>
                </c:pt>
                <c:pt idx="2">
                  <c:v>17.5</c:v>
                </c:pt>
                <c:pt idx="3">
                  <c:v>15.3</c:v>
                </c:pt>
                <c:pt idx="4">
                  <c:v>8.1999999999999993</c:v>
                </c:pt>
                <c:pt idx="5">
                  <c:v>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698-45EA-8C30-EC59D71A69AF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32.200000000000003</c:v>
                </c:pt>
                <c:pt idx="1">
                  <c:v>34.299999999999997</c:v>
                </c:pt>
                <c:pt idx="2">
                  <c:v>33.299999999999997</c:v>
                </c:pt>
                <c:pt idx="3">
                  <c:v>28</c:v>
                </c:pt>
                <c:pt idx="4">
                  <c:v>17.899999999999999</c:v>
                </c:pt>
                <c:pt idx="5">
                  <c:v>21.1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698-45EA-8C30-EC59D71A69AF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39.200000000000003</c:v>
                </c:pt>
                <c:pt idx="1">
                  <c:v>35.700000000000003</c:v>
                </c:pt>
                <c:pt idx="2">
                  <c:v>37</c:v>
                </c:pt>
                <c:pt idx="3">
                  <c:v>38</c:v>
                </c:pt>
                <c:pt idx="4">
                  <c:v>41.7</c:v>
                </c:pt>
                <c:pt idx="5">
                  <c:v>42.5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698-45EA-8C30-EC59D71A69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747776"/>
        <c:axId val="65626112"/>
      </c:lineChart>
      <c:catAx>
        <c:axId val="64747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261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62611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477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11.7</c:v>
                </c:pt>
                <c:pt idx="1">
                  <c:v>1.4</c:v>
                </c:pt>
                <c:pt idx="2">
                  <c:v>2.4</c:v>
                </c:pt>
                <c:pt idx="3">
                  <c:v>15.3</c:v>
                </c:pt>
                <c:pt idx="4">
                  <c:v>39</c:v>
                </c:pt>
                <c:pt idx="5">
                  <c:v>0</c:v>
                </c:pt>
                <c:pt idx="6">
                  <c:v>10.199999999999999</c:v>
                </c:pt>
                <c:pt idx="7">
                  <c:v>20.100000000000001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83-411B-897F-9117563112D7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83-411B-897F-9117563112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5698816"/>
        <c:axId val="65700992"/>
      </c:barChart>
      <c:catAx>
        <c:axId val="65698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700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70099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9881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38.6</c:v>
                </c:pt>
                <c:pt idx="1">
                  <c:v>34.700000000000003</c:v>
                </c:pt>
                <c:pt idx="2">
                  <c:v>3.2</c:v>
                </c:pt>
                <c:pt idx="3">
                  <c:v>0.7</c:v>
                </c:pt>
                <c:pt idx="4">
                  <c:v>3.9</c:v>
                </c:pt>
                <c:pt idx="5">
                  <c:v>2</c:v>
                </c:pt>
                <c:pt idx="6">
                  <c:v>0</c:v>
                </c:pt>
                <c:pt idx="7">
                  <c:v>16.8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DF-42F0-8B9C-201A533B00AD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DF-42F0-8B9C-201A533B00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2743296"/>
        <c:axId val="42744832"/>
      </c:barChart>
      <c:catAx>
        <c:axId val="42743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744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74483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74329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10.4</c:v>
                </c:pt>
                <c:pt idx="1">
                  <c:v>13.4</c:v>
                </c:pt>
                <c:pt idx="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05-40FE-B295-8134CB36A25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9</c:v>
                </c:pt>
                <c:pt idx="1">
                  <c:v>17.100000000000001</c:v>
                </c:pt>
                <c:pt idx="2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05-40FE-B295-8134CB36A25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7.9</c:v>
                </c:pt>
                <c:pt idx="1">
                  <c:v>16.399999999999999</c:v>
                </c:pt>
                <c:pt idx="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05-40FE-B295-8134CB36A25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5.9</c:v>
                </c:pt>
                <c:pt idx="1">
                  <c:v>15.9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05-40FE-B295-8134CB36A25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8.9</c:v>
                </c:pt>
                <c:pt idx="2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05-40FE-B295-8134CB36A25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</c:v>
                </c:pt>
                <c:pt idx="1">
                  <c:v>5.7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605-40FE-B295-8134CB36A25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605-40FE-B295-8134CB36A2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5699840"/>
        <c:axId val="65770624"/>
      </c:barChart>
      <c:catAx>
        <c:axId val="65699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770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77062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998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12.1</c:v>
                </c:pt>
                <c:pt idx="1">
                  <c:v>13.5</c:v>
                </c:pt>
                <c:pt idx="2">
                  <c:v>12.6</c:v>
                </c:pt>
                <c:pt idx="3">
                  <c:v>11.3</c:v>
                </c:pt>
                <c:pt idx="4">
                  <c:v>5.9</c:v>
                </c:pt>
                <c:pt idx="5">
                  <c:v>4.0999999999999996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792-4FCB-9CEF-30ABEA463DF2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29.4</c:v>
                </c:pt>
                <c:pt idx="1">
                  <c:v>23.9</c:v>
                </c:pt>
                <c:pt idx="2">
                  <c:v>25.2</c:v>
                </c:pt>
                <c:pt idx="3">
                  <c:v>23.5</c:v>
                </c:pt>
                <c:pt idx="4">
                  <c:v>14</c:v>
                </c:pt>
                <c:pt idx="5">
                  <c:v>12.1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792-4FCB-9CEF-30ABEA463DF2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65.2</c:v>
                </c:pt>
                <c:pt idx="1">
                  <c:v>60.1</c:v>
                </c:pt>
                <c:pt idx="2">
                  <c:v>59.5</c:v>
                </c:pt>
                <c:pt idx="3">
                  <c:v>65.900000000000006</c:v>
                </c:pt>
                <c:pt idx="4">
                  <c:v>63.8</c:v>
                </c:pt>
                <c:pt idx="5">
                  <c:v>60.7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792-4FCB-9CEF-30ABEA463D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763968"/>
        <c:axId val="43783296"/>
      </c:lineChart>
      <c:catAx>
        <c:axId val="4376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783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78329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7639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Highlands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Highlands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760693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77507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Highlands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5041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Highlands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69288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Highlands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Highlands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07571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51860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Highlands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38079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Highlands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94649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Highlands County, 2006-2016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37879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Highlands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632349"/>
              </p:ext>
            </p:extLst>
          </p:nvPr>
        </p:nvGraphicFramePr>
        <p:xfrm>
          <a:off x="385762" y="14097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Highlands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Highlands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907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5.7 percentage points for M.S. prevalence rates and 6.4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Highlands County, past-30-day alcohol use was reported at 18.5%,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15.5% in 2006 to 8.6%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12.1% in 2006 to 4.1%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18.2% of high school students have ridden in a car with a driver who was under the influence of alcohol, and 21.7%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288474"/>
              </p:ext>
            </p:extLst>
          </p:nvPr>
        </p:nvGraphicFramePr>
        <p:xfrm>
          <a:off x="3619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Highlands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90936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Highlands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4003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Highlands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18059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Highlands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7615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Highlands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374053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Highlands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Highlands County, 8.0%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9.3% in 2006 to 5.5%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14.6% in 2012 to 6.5%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6.4%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868441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Highlands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55095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Highlands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25733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Highlands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Highlands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(1.9%)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(1.0%)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(8.2%)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(9.3%).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Highlands County, 29.4% of students have been socially bullied, 11.9% have been physically bullied, and 7.8%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5.5% of students have belonged to a gang, and 2.8%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066362"/>
              </p:ext>
            </p:extLst>
          </p:nvPr>
        </p:nvGraphicFramePr>
        <p:xfrm>
          <a:off x="312493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Highlands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71270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Highlands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6816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Highlands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73088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Highlands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47473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Highlands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Highlands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69665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43876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Highlands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Highlands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(51%)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(61%),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(61%),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(61%),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Highlands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2593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40.0% for lifetime use and 18.5% for past-30-day use, alcohol is the most commonly used drug among Highlands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(24.8% lifetime and 9.6% past-30-day) and marijuana (18.3% lifetime and 9.5%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4.1% for cigarettes to 0.3%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28744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Highlands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930805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Highlands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Highlands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9169</TotalTime>
  <Words>1363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Highlands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2025-06-23T14:39:26Z</dcterms:modified>
</cp:coreProperties>
</file>