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Prescription Amphetamines</c:v>
                </c:pt>
                <c:pt idx="13">
                  <c:v>Needle to Inject Illegal Drugs*</c:v>
                </c:pt>
                <c:pt idx="14">
                  <c:v>Club Drugs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</c:v>
                </c:pt>
                <c:pt idx="1">
                  <c:v>34.5</c:v>
                </c:pt>
                <c:pt idx="2">
                  <c:v>19.3</c:v>
                </c:pt>
                <c:pt idx="3">
                  <c:v>18.2</c:v>
                </c:pt>
                <c:pt idx="4">
                  <c:v>12.8</c:v>
                </c:pt>
                <c:pt idx="5">
                  <c:v>12.1</c:v>
                </c:pt>
                <c:pt idx="6">
                  <c:v>6.5</c:v>
                </c:pt>
                <c:pt idx="7">
                  <c:v>5.8</c:v>
                </c:pt>
                <c:pt idx="8">
                  <c:v>5.0999999999999996</c:v>
                </c:pt>
                <c:pt idx="9">
                  <c:v>4.5999999999999996</c:v>
                </c:pt>
                <c:pt idx="10">
                  <c:v>2.8</c:v>
                </c:pt>
                <c:pt idx="11">
                  <c:v>2.8</c:v>
                </c:pt>
                <c:pt idx="12">
                  <c:v>2.6</c:v>
                </c:pt>
                <c:pt idx="13">
                  <c:v>2.5</c:v>
                </c:pt>
                <c:pt idx="14">
                  <c:v>2.5</c:v>
                </c:pt>
                <c:pt idx="15">
                  <c:v>2.1</c:v>
                </c:pt>
                <c:pt idx="16">
                  <c:v>2</c:v>
                </c:pt>
                <c:pt idx="17">
                  <c:v>1</c:v>
                </c:pt>
                <c:pt idx="18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115840"/>
        <c:axId val="62117376"/>
      </c:barChart>
      <c:catAx>
        <c:axId val="6211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1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17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15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34.5</c:v>
                </c:pt>
                <c:pt idx="1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232064"/>
        <c:axId val="64254336"/>
      </c:barChart>
      <c:catAx>
        <c:axId val="6423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25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254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2320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6.1</c:v>
                </c:pt>
                <c:pt idx="1">
                  <c:v>11.6</c:v>
                </c:pt>
                <c:pt idx="2">
                  <c:v>9.9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11.8</c:v>
                </c:pt>
                <c:pt idx="2">
                  <c:v>8.6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5.4</c:v>
                </c:pt>
                <c:pt idx="1">
                  <c:v>16.3</c:v>
                </c:pt>
                <c:pt idx="2">
                  <c:v>11.2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7.2</c:v>
                </c:pt>
                <c:pt idx="1">
                  <c:v>16.2</c:v>
                </c:pt>
                <c:pt idx="2">
                  <c:v>12.2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7.4</c:v>
                </c:pt>
                <c:pt idx="1">
                  <c:v>0</c:v>
                </c:pt>
                <c:pt idx="2">
                  <c:v>7.4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2.9</c:v>
                </c:pt>
                <c:pt idx="1">
                  <c:v>11.8</c:v>
                </c:pt>
                <c:pt idx="2">
                  <c:v>7.7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182912"/>
        <c:axId val="64196992"/>
      </c:barChart>
      <c:catAx>
        <c:axId val="6418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96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1969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8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9.9</c:v>
                </c:pt>
                <c:pt idx="1">
                  <c:v>8.6</c:v>
                </c:pt>
                <c:pt idx="2">
                  <c:v>11.2</c:v>
                </c:pt>
                <c:pt idx="3">
                  <c:v>12.2</c:v>
                </c:pt>
                <c:pt idx="5">
                  <c:v>7.7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12.7</c:v>
                </c:pt>
                <c:pt idx="1">
                  <c:v>11.2</c:v>
                </c:pt>
                <c:pt idx="2">
                  <c:v>14</c:v>
                </c:pt>
                <c:pt idx="3">
                  <c:v>7.8</c:v>
                </c:pt>
                <c:pt idx="5">
                  <c:v>14.6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39.4</c:v>
                </c:pt>
                <c:pt idx="1">
                  <c:v>34.1</c:v>
                </c:pt>
                <c:pt idx="2">
                  <c:v>32.4</c:v>
                </c:pt>
                <c:pt idx="3">
                  <c:v>34.6</c:v>
                </c:pt>
                <c:pt idx="5">
                  <c:v>31.7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17856"/>
        <c:axId val="46221568"/>
      </c:lineChart>
      <c:catAx>
        <c:axId val="4621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21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2215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17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6.9</c:v>
                </c:pt>
                <c:pt idx="1">
                  <c:v>8.5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368576"/>
        <c:axId val="61374464"/>
      </c:barChart>
      <c:catAx>
        <c:axId val="613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744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68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17.899999999999999</c:v>
                </c:pt>
                <c:pt idx="2">
                  <c:v>10.199999999999999</c:v>
                </c:pt>
                <c:pt idx="3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17.3</c:v>
                </c:pt>
                <c:pt idx="1">
                  <c:v>17.3</c:v>
                </c:pt>
                <c:pt idx="2">
                  <c:v>7.6</c:v>
                </c:pt>
                <c:pt idx="3">
                  <c:v>8.9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587264"/>
        <c:axId val="64588800"/>
      </c:barChart>
      <c:catAx>
        <c:axId val="6458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8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5888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87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6.4</c:v>
                </c:pt>
                <c:pt idx="1">
                  <c:v>1.7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1.8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7.3</c:v>
                </c:pt>
                <c:pt idx="1">
                  <c:v>3.2</c:v>
                </c:pt>
                <c:pt idx="2">
                  <c:v>5.0999999999999996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0.9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593344"/>
        <c:axId val="49603328"/>
      </c:barChart>
      <c:catAx>
        <c:axId val="495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60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603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593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3.5</c:v>
                </c:pt>
                <c:pt idx="2">
                  <c:v>2.5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</c:v>
                </c:pt>
                <c:pt idx="1">
                  <c:v>12.6</c:v>
                </c:pt>
                <c:pt idx="2">
                  <c:v>8.3000000000000007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768704"/>
        <c:axId val="49795840"/>
      </c:barChart>
      <c:catAx>
        <c:axId val="4976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79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7958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7687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0.3</c:v>
                </c:pt>
                <c:pt idx="1">
                  <c:v>2.7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2.4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044800"/>
        <c:axId val="62061184"/>
      </c:barChart>
      <c:catAx>
        <c:axId val="620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6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611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448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1.6</c:v>
                </c:pt>
                <c:pt idx="1">
                  <c:v>4.5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1.6</c:v>
                </c:pt>
                <c:pt idx="1">
                  <c:v>4.4000000000000004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</c:v>
                </c:pt>
                <c:pt idx="1">
                  <c:v>2.9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0.2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3.3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347520"/>
        <c:axId val="63763584"/>
      </c:barChart>
      <c:catAx>
        <c:axId val="623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6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635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4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0.4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805696"/>
        <c:axId val="63877120"/>
      </c:barChart>
      <c:catAx>
        <c:axId val="6380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77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77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05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Methamphetamine</c:v>
                </c:pt>
                <c:pt idx="14">
                  <c:v>Heroin</c:v>
                </c:pt>
                <c:pt idx="15">
                  <c:v>Flakka*</c:v>
                </c:pt>
                <c:pt idx="16">
                  <c:v>Prescription Amphetamines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17.600000000000001</c:v>
                </c:pt>
                <c:pt idx="1">
                  <c:v>13.5</c:v>
                </c:pt>
                <c:pt idx="2">
                  <c:v>8.1</c:v>
                </c:pt>
                <c:pt idx="3">
                  <c:v>7.7</c:v>
                </c:pt>
                <c:pt idx="4">
                  <c:v>4.8</c:v>
                </c:pt>
                <c:pt idx="5">
                  <c:v>2.7</c:v>
                </c:pt>
                <c:pt idx="6">
                  <c:v>2.4</c:v>
                </c:pt>
                <c:pt idx="7">
                  <c:v>2.4</c:v>
                </c:pt>
                <c:pt idx="8">
                  <c:v>1.7</c:v>
                </c:pt>
                <c:pt idx="9">
                  <c:v>1.5</c:v>
                </c:pt>
                <c:pt idx="10">
                  <c:v>1.1000000000000001</c:v>
                </c:pt>
                <c:pt idx="11">
                  <c:v>1</c:v>
                </c:pt>
                <c:pt idx="12">
                  <c:v>0.8</c:v>
                </c:pt>
                <c:pt idx="13">
                  <c:v>0.7</c:v>
                </c:pt>
                <c:pt idx="14">
                  <c:v>0.6</c:v>
                </c:pt>
                <c:pt idx="15">
                  <c:v>0.6</c:v>
                </c:pt>
                <c:pt idx="16">
                  <c:v>0.5</c:v>
                </c:pt>
                <c:pt idx="17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038400"/>
        <c:axId val="62039936"/>
      </c:barChart>
      <c:catAx>
        <c:axId val="6203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399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84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13.3</c:v>
                </c:pt>
                <c:pt idx="1">
                  <c:v>8.1</c:v>
                </c:pt>
                <c:pt idx="2">
                  <c:v>11.1</c:v>
                </c:pt>
                <c:pt idx="3">
                  <c:v>24.2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729088"/>
        <c:axId val="64730624"/>
      </c:barChart>
      <c:catAx>
        <c:axId val="6472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3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30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29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</c:v>
                </c:pt>
                <c:pt idx="1">
                  <c:v>5.3</c:v>
                </c:pt>
                <c:pt idx="2">
                  <c:v>1.8</c:v>
                </c:pt>
                <c:pt idx="3">
                  <c:v>2.4</c:v>
                </c:pt>
                <c:pt idx="4">
                  <c:v>0.9</c:v>
                </c:pt>
                <c:pt idx="5">
                  <c:v>8.4</c:v>
                </c:pt>
                <c:pt idx="6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862080"/>
        <c:axId val="64863616"/>
      </c:barChart>
      <c:catAx>
        <c:axId val="6486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6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636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620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6.1</c:v>
                </c:pt>
                <c:pt idx="1">
                  <c:v>21.4</c:v>
                </c:pt>
                <c:pt idx="2">
                  <c:v>34.9</c:v>
                </c:pt>
                <c:pt idx="3">
                  <c:v>5.2</c:v>
                </c:pt>
                <c:pt idx="4">
                  <c:v>11.2</c:v>
                </c:pt>
                <c:pt idx="5">
                  <c:v>18.600000000000001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10.199999999999999</c:v>
                </c:pt>
                <c:pt idx="2">
                  <c:v>24.5</c:v>
                </c:pt>
                <c:pt idx="3">
                  <c:v>7.3</c:v>
                </c:pt>
                <c:pt idx="4">
                  <c:v>6.3</c:v>
                </c:pt>
                <c:pt idx="5">
                  <c:v>11.6</c:v>
                </c:pt>
                <c:pt idx="6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921600"/>
        <c:axId val="64923136"/>
      </c:barChart>
      <c:catAx>
        <c:axId val="649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2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9231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21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5.7</c:v>
                </c:pt>
                <c:pt idx="1">
                  <c:v>18.2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017728"/>
        <c:axId val="65019264"/>
      </c:barChart>
      <c:catAx>
        <c:axId val="6501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1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0192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17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55</c:v>
                </c:pt>
                <c:pt idx="2">
                  <c:v>50</c:v>
                </c:pt>
                <c:pt idx="3">
                  <c:v>35</c:v>
                </c:pt>
                <c:pt idx="4">
                  <c:v>42</c:v>
                </c:pt>
                <c:pt idx="5">
                  <c:v>57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085440"/>
        <c:axId val="65086976"/>
      </c:barChart>
      <c:catAx>
        <c:axId val="65085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86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086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85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48</c:v>
                </c:pt>
                <c:pt idx="1">
                  <c:v>47</c:v>
                </c:pt>
                <c:pt idx="2">
                  <c:v>50</c:v>
                </c:pt>
                <c:pt idx="3">
                  <c:v>39</c:v>
                </c:pt>
                <c:pt idx="4">
                  <c:v>30</c:v>
                </c:pt>
                <c:pt idx="5">
                  <c:v>48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156608"/>
        <c:axId val="65158144"/>
      </c:barChart>
      <c:catAx>
        <c:axId val="65156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581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1581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56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60</c:v>
                </c:pt>
                <c:pt idx="2">
                  <c:v>41</c:v>
                </c:pt>
                <c:pt idx="3">
                  <c:v>40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199104"/>
        <c:axId val="65229568"/>
      </c:barChart>
      <c:catAx>
        <c:axId val="65199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295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295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99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51</c:v>
                </c:pt>
                <c:pt idx="2">
                  <c:v>46</c:v>
                </c:pt>
                <c:pt idx="3">
                  <c:v>57</c:v>
                </c:pt>
                <c:pt idx="4">
                  <c:v>54</c:v>
                </c:pt>
                <c:pt idx="5">
                  <c:v>70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359872"/>
        <c:axId val="65361408"/>
      </c:barChart>
      <c:catAx>
        <c:axId val="65359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1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361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59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49</c:v>
                </c:pt>
                <c:pt idx="1">
                  <c:v>49</c:v>
                </c:pt>
                <c:pt idx="2">
                  <c:v>30</c:v>
                </c:pt>
                <c:pt idx="3">
                  <c:v>25</c:v>
                </c:pt>
                <c:pt idx="4">
                  <c:v>41</c:v>
                </c:pt>
                <c:pt idx="5">
                  <c:v>42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684992"/>
        <c:axId val="65686528"/>
      </c:barChart>
      <c:catAx>
        <c:axId val="65684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86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686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84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59</c:v>
                </c:pt>
                <c:pt idx="2">
                  <c:v>31</c:v>
                </c:pt>
                <c:pt idx="3">
                  <c:v>36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424384"/>
        <c:axId val="65438464"/>
      </c:barChart>
      <c:catAx>
        <c:axId val="65424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38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438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24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44.7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20</c:v>
                </c:pt>
                <c:pt idx="1">
                  <c:v>36.799999999999997</c:v>
                </c:pt>
                <c:pt idx="2">
                  <c:v>29.1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</c:v>
                </c:pt>
                <c:pt idx="1">
                  <c:v>34.799999999999997</c:v>
                </c:pt>
                <c:pt idx="2">
                  <c:v>28.7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15.7</c:v>
                </c:pt>
                <c:pt idx="1">
                  <c:v>36.9</c:v>
                </c:pt>
                <c:pt idx="2">
                  <c:v>27.2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11.8</c:v>
                </c:pt>
                <c:pt idx="1">
                  <c:v>22.4</c:v>
                </c:pt>
                <c:pt idx="2">
                  <c:v>17.600000000000001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8844288"/>
        <c:axId val="38895616"/>
      </c:barChart>
      <c:catAx>
        <c:axId val="3884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89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8956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844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12.9</c:v>
                </c:pt>
                <c:pt idx="1">
                  <c:v>26</c:v>
                </c:pt>
                <c:pt idx="2">
                  <c:v>19.7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9.6</c:v>
                </c:pt>
                <c:pt idx="1">
                  <c:v>22</c:v>
                </c:pt>
                <c:pt idx="2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</c:v>
                </c:pt>
                <c:pt idx="1">
                  <c:v>19.600000000000001</c:v>
                </c:pt>
                <c:pt idx="2">
                  <c:v>14.6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10</c:v>
                </c:pt>
                <c:pt idx="1">
                  <c:v>22</c:v>
                </c:pt>
                <c:pt idx="2">
                  <c:v>16.5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8.1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</c:v>
                </c:pt>
                <c:pt idx="1">
                  <c:v>9.8000000000000007</c:v>
                </c:pt>
                <c:pt idx="2">
                  <c:v>8.1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9063552"/>
        <c:axId val="39065088"/>
      </c:barChart>
      <c:catAx>
        <c:axId val="3906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06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0650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063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</c:v>
                </c:pt>
                <c:pt idx="1">
                  <c:v>29.1</c:v>
                </c:pt>
                <c:pt idx="2">
                  <c:v>28.7</c:v>
                </c:pt>
                <c:pt idx="3">
                  <c:v>27.2</c:v>
                </c:pt>
                <c:pt idx="5">
                  <c:v>17.600000000000001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19.7</c:v>
                </c:pt>
                <c:pt idx="1">
                  <c:v>16.3</c:v>
                </c:pt>
                <c:pt idx="2">
                  <c:v>14.6</c:v>
                </c:pt>
                <c:pt idx="3">
                  <c:v>16.5</c:v>
                </c:pt>
                <c:pt idx="5">
                  <c:v>8.1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27.3</c:v>
                </c:pt>
                <c:pt idx="1">
                  <c:v>30.6</c:v>
                </c:pt>
                <c:pt idx="2">
                  <c:v>31.9</c:v>
                </c:pt>
                <c:pt idx="3">
                  <c:v>33.1</c:v>
                </c:pt>
                <c:pt idx="5">
                  <c:v>21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36.1</c:v>
                </c:pt>
                <c:pt idx="1">
                  <c:v>34.9</c:v>
                </c:pt>
                <c:pt idx="2">
                  <c:v>35.1</c:v>
                </c:pt>
                <c:pt idx="3">
                  <c:v>41.9</c:v>
                </c:pt>
                <c:pt idx="5">
                  <c:v>38.4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41952"/>
        <c:axId val="38548608"/>
      </c:lineChart>
      <c:catAx>
        <c:axId val="385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4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5486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4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3.3</c:v>
                </c:pt>
                <c:pt idx="1">
                  <c:v>1.3</c:v>
                </c:pt>
                <c:pt idx="2">
                  <c:v>0</c:v>
                </c:pt>
                <c:pt idx="3">
                  <c:v>20.5</c:v>
                </c:pt>
                <c:pt idx="4">
                  <c:v>47.2</c:v>
                </c:pt>
                <c:pt idx="5">
                  <c:v>0</c:v>
                </c:pt>
                <c:pt idx="6">
                  <c:v>11.6</c:v>
                </c:pt>
                <c:pt idx="7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179968"/>
        <c:axId val="62189952"/>
      </c:barChart>
      <c:catAx>
        <c:axId val="621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89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899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799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35.9</c:v>
                </c:pt>
                <c:pt idx="1">
                  <c:v>25.4</c:v>
                </c:pt>
                <c:pt idx="2">
                  <c:v>5.2</c:v>
                </c:pt>
                <c:pt idx="3">
                  <c:v>8.3000000000000007</c:v>
                </c:pt>
                <c:pt idx="4">
                  <c:v>2.6</c:v>
                </c:pt>
                <c:pt idx="5">
                  <c:v>0.9</c:v>
                </c:pt>
                <c:pt idx="6">
                  <c:v>1.7</c:v>
                </c:pt>
                <c:pt idx="7">
                  <c:v>20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330368"/>
        <c:axId val="62331904"/>
      </c:barChart>
      <c:catAx>
        <c:axId val="6233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3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31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303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9.5</c:v>
                </c:pt>
                <c:pt idx="1">
                  <c:v>13.3</c:v>
                </c:pt>
                <c:pt idx="2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8.5</c:v>
                </c:pt>
                <c:pt idx="1">
                  <c:v>18.100000000000001</c:v>
                </c:pt>
                <c:pt idx="2">
                  <c:v>13.7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6.9</c:v>
                </c:pt>
                <c:pt idx="1">
                  <c:v>17.600000000000001</c:v>
                </c:pt>
                <c:pt idx="2">
                  <c:v>12.5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5.4</c:v>
                </c:pt>
                <c:pt idx="1">
                  <c:v>24.2</c:v>
                </c:pt>
                <c:pt idx="2">
                  <c:v>15.5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7.4</c:v>
                </c:pt>
                <c:pt idx="2">
                  <c:v>4.8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9716352"/>
        <c:axId val="39732736"/>
      </c:barChart>
      <c:catAx>
        <c:axId val="3971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32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327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16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11.6</c:v>
                </c:pt>
                <c:pt idx="1">
                  <c:v>13.7</c:v>
                </c:pt>
                <c:pt idx="2">
                  <c:v>12.5</c:v>
                </c:pt>
                <c:pt idx="3">
                  <c:v>15.5</c:v>
                </c:pt>
                <c:pt idx="5">
                  <c:v>4.8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28.8</c:v>
                </c:pt>
                <c:pt idx="1">
                  <c:v>28.7</c:v>
                </c:pt>
                <c:pt idx="2">
                  <c:v>32</c:v>
                </c:pt>
                <c:pt idx="3">
                  <c:v>34.200000000000003</c:v>
                </c:pt>
                <c:pt idx="5">
                  <c:v>15.1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57.4</c:v>
                </c:pt>
                <c:pt idx="1">
                  <c:v>55.1</c:v>
                </c:pt>
                <c:pt idx="2">
                  <c:v>55</c:v>
                </c:pt>
                <c:pt idx="3">
                  <c:v>66.099999999999994</c:v>
                </c:pt>
                <c:pt idx="5">
                  <c:v>58.2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22336"/>
        <c:axId val="46266624"/>
      </c:lineChart>
      <c:catAx>
        <c:axId val="462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6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2666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2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Hardee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82453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13584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8925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152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58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35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729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032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Hardee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940868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Hardee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Hardee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829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Hardee County did not survey high school students in 2014.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 As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 result, trend data are incomplete for the 2014 survey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Hardee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19.7% in 2006 to 8.1%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114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17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049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68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803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1602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Hardee County, 8.1%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567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445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3068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Hardee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Hardee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(0.9%) 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(8.4%)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Hardee County, 29.3%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15.3%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5.7%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4.2%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189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71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0794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866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9587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807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762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(35%)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Family Opportunities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(50</a:t>
            </a:r>
            <a:r>
              <a:rPr lang="en-US" sz="2800" smtClean="0">
                <a:latin typeface="Gill Sans MT" pitchFamily="34" charset="0"/>
              </a:rPr>
              <a:t>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>
                <a:latin typeface="Gill Sans MT" pitchFamily="34" charset="0"/>
              </a:rPr>
              <a:t>Poor Academic </a:t>
            </a:r>
            <a:r>
              <a:rPr lang="en-US" sz="2800" i="1" dirty="0" smtClean="0">
                <a:latin typeface="Gill Sans MT" pitchFamily="34" charset="0"/>
              </a:rPr>
              <a:t>Performance </a:t>
            </a:r>
            <a:r>
              <a:rPr lang="en-US" sz="2800" dirty="0" smtClean="0">
                <a:latin typeface="Gill Sans MT" pitchFamily="34" charset="0"/>
              </a:rPr>
              <a:t>(51%)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922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Hardee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(34.5%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(18.2%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274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4709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1361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339</cp:revision>
  <dcterms:created xsi:type="dcterms:W3CDTF">2010-11-20T14:45:41Z</dcterms:created>
  <dcterms:modified xsi:type="dcterms:W3CDTF">2016-10-30T22:20:17Z</dcterms:modified>
</cp:coreProperties>
</file>