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amilton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Cigarettes</c:v>
                </c:pt>
                <c:pt idx="2">
                  <c:v>Vaporizer/E-Cigarette</c:v>
                </c:pt>
                <c:pt idx="3">
                  <c:v>Marijuana or Hashish</c:v>
                </c:pt>
                <c:pt idx="4">
                  <c:v>Blacking Out from Drinking*</c:v>
                </c:pt>
                <c:pt idx="5">
                  <c:v>Prescription Pain Relievers</c:v>
                </c:pt>
                <c:pt idx="6">
                  <c:v>Inhalants</c:v>
                </c:pt>
                <c:pt idx="7">
                  <c:v>Synthetic Marijuana*</c:v>
                </c:pt>
                <c:pt idx="8">
                  <c:v>Over-the-Counter Drugs</c:v>
                </c:pt>
                <c:pt idx="9">
                  <c:v>Depressants</c:v>
                </c:pt>
                <c:pt idx="10">
                  <c:v>Prescription Amphetamines</c:v>
                </c:pt>
                <c:pt idx="11">
                  <c:v>Needle to Inject Illegal Drugs*</c:v>
                </c:pt>
                <c:pt idx="12">
                  <c:v>Cocaine or Crack Cocaine</c:v>
                </c:pt>
                <c:pt idx="13">
                  <c:v>LSD, PCP or Mushrooms</c:v>
                </c:pt>
                <c:pt idx="14">
                  <c:v>Club Drugs</c:v>
                </c:pt>
                <c:pt idx="15">
                  <c:v>Heroin</c:v>
                </c:pt>
                <c:pt idx="16">
                  <c:v>Steroids (without a doctor’s order)</c:v>
                </c:pt>
                <c:pt idx="17">
                  <c:v>Methamphetamine</c:v>
                </c:pt>
                <c:pt idx="18">
                  <c:v>Flakka*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31.2</c:v>
                </c:pt>
                <c:pt idx="1">
                  <c:v>20.8</c:v>
                </c:pt>
                <c:pt idx="2">
                  <c:v>20.5</c:v>
                </c:pt>
                <c:pt idx="3">
                  <c:v>15.5</c:v>
                </c:pt>
                <c:pt idx="4">
                  <c:v>11.1</c:v>
                </c:pt>
                <c:pt idx="5">
                  <c:v>5.4</c:v>
                </c:pt>
                <c:pt idx="6">
                  <c:v>4.7</c:v>
                </c:pt>
                <c:pt idx="7">
                  <c:v>4.5</c:v>
                </c:pt>
                <c:pt idx="8">
                  <c:v>3.8</c:v>
                </c:pt>
                <c:pt idx="9">
                  <c:v>2.5</c:v>
                </c:pt>
                <c:pt idx="10">
                  <c:v>1.2</c:v>
                </c:pt>
                <c:pt idx="11">
                  <c:v>1.1000000000000001</c:v>
                </c:pt>
                <c:pt idx="12">
                  <c:v>0.9</c:v>
                </c:pt>
                <c:pt idx="13">
                  <c:v>0.9</c:v>
                </c:pt>
                <c:pt idx="14">
                  <c:v>0.7</c:v>
                </c:pt>
                <c:pt idx="15">
                  <c:v>0.6</c:v>
                </c:pt>
                <c:pt idx="16">
                  <c:v>0.2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3609344"/>
        <c:axId val="113644288"/>
      </c:barChart>
      <c:catAx>
        <c:axId val="113609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644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64428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6093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20.5</c:v>
                </c:pt>
                <c:pt idx="1">
                  <c:v>6.3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4771968"/>
        <c:axId val="104773504"/>
      </c:barChart>
      <c:catAx>
        <c:axId val="104771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773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77350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77196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15.1</c:v>
                </c:pt>
                <c:pt idx="2">
                  <c:v>10.7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6.3</c:v>
                </c:pt>
                <c:pt idx="1">
                  <c:v>10</c:v>
                </c:pt>
                <c:pt idx="2">
                  <c:v>8.5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5.8</c:v>
                </c:pt>
                <c:pt idx="1">
                  <c:v>13.9</c:v>
                </c:pt>
                <c:pt idx="2">
                  <c:v>10.199999999999999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3.2</c:v>
                </c:pt>
                <c:pt idx="1">
                  <c:v>13.1</c:v>
                </c:pt>
                <c:pt idx="2">
                  <c:v>8.5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0</c:v>
                </c:pt>
                <c:pt idx="1">
                  <c:v>11</c:v>
                </c:pt>
                <c:pt idx="2">
                  <c:v>5.4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5.7</c:v>
                </c:pt>
                <c:pt idx="1">
                  <c:v>6.5</c:v>
                </c:pt>
                <c:pt idx="2">
                  <c:v>6.2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4866176"/>
        <c:axId val="104867712"/>
      </c:barChart>
      <c:catAx>
        <c:axId val="104866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867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867712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86617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10.7</c:v>
                </c:pt>
                <c:pt idx="1">
                  <c:v>8.5</c:v>
                </c:pt>
                <c:pt idx="2">
                  <c:v>10.199999999999999</c:v>
                </c:pt>
                <c:pt idx="3">
                  <c:v>8.5</c:v>
                </c:pt>
                <c:pt idx="4">
                  <c:v>5.4</c:v>
                </c:pt>
                <c:pt idx="5">
                  <c:v>6.2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15.5</c:v>
                </c:pt>
                <c:pt idx="1">
                  <c:v>9.3000000000000007</c:v>
                </c:pt>
                <c:pt idx="2">
                  <c:v>10.6</c:v>
                </c:pt>
                <c:pt idx="3">
                  <c:v>16.100000000000001</c:v>
                </c:pt>
                <c:pt idx="4">
                  <c:v>7.8</c:v>
                </c:pt>
                <c:pt idx="5">
                  <c:v>5.3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39.5</c:v>
                </c:pt>
                <c:pt idx="1">
                  <c:v>32.1</c:v>
                </c:pt>
                <c:pt idx="2">
                  <c:v>37.5</c:v>
                </c:pt>
                <c:pt idx="3">
                  <c:v>25.2</c:v>
                </c:pt>
                <c:pt idx="4">
                  <c:v>30.7</c:v>
                </c:pt>
                <c:pt idx="5">
                  <c:v>27.8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281024"/>
        <c:axId val="105282944"/>
      </c:lineChart>
      <c:catAx>
        <c:axId val="105281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282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52829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2810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3.8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5401728"/>
        <c:axId val="105956480"/>
      </c:barChart>
      <c:catAx>
        <c:axId val="105401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956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595648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54017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25</c:v>
                </c:pt>
                <c:pt idx="1">
                  <c:v>18.2</c:v>
                </c:pt>
                <c:pt idx="2">
                  <c:v>7.2</c:v>
                </c:pt>
                <c:pt idx="3">
                  <c:v>11.3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30.3</c:v>
                </c:pt>
                <c:pt idx="1">
                  <c:v>18.2</c:v>
                </c:pt>
                <c:pt idx="2">
                  <c:v>6.7</c:v>
                </c:pt>
                <c:pt idx="3">
                  <c:v>8.5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19.8</c:v>
                </c:pt>
                <c:pt idx="1">
                  <c:v>15.7</c:v>
                </c:pt>
                <c:pt idx="2">
                  <c:v>6.2</c:v>
                </c:pt>
                <c:pt idx="3">
                  <c:v>2.4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8763776"/>
        <c:axId val="109908352"/>
      </c:barChart>
      <c:catAx>
        <c:axId val="108763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908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990835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76377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8</c:v>
                </c:pt>
                <c:pt idx="1">
                  <c:v>2.4</c:v>
                </c:pt>
                <c:pt idx="2">
                  <c:v>4.8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6.1</c:v>
                </c:pt>
                <c:pt idx="1">
                  <c:v>3.2</c:v>
                </c:pt>
                <c:pt idx="2">
                  <c:v>4.4000000000000004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5.8</c:v>
                </c:pt>
                <c:pt idx="1">
                  <c:v>1.3</c:v>
                </c:pt>
                <c:pt idx="2">
                  <c:v>3.4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1.4</c:v>
                </c:pt>
                <c:pt idx="2">
                  <c:v>3.1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1.8</c:v>
                </c:pt>
                <c:pt idx="1">
                  <c:v>0</c:v>
                </c:pt>
                <c:pt idx="2">
                  <c:v>0.9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3.4</c:v>
                </c:pt>
                <c:pt idx="1">
                  <c:v>0.5</c:v>
                </c:pt>
                <c:pt idx="2">
                  <c:v>1.8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0203264"/>
        <c:axId val="110204800"/>
      </c:barChart>
      <c:catAx>
        <c:axId val="110203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204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20480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20326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3.7</c:v>
                </c:pt>
                <c:pt idx="1">
                  <c:v>2.9</c:v>
                </c:pt>
                <c:pt idx="2">
                  <c:v>3.3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3.3</c:v>
                </c:pt>
                <c:pt idx="1">
                  <c:v>3.1</c:v>
                </c:pt>
                <c:pt idx="2">
                  <c:v>3.2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0</c:v>
                </c:pt>
                <c:pt idx="1">
                  <c:v>2.5</c:v>
                </c:pt>
                <c:pt idx="2">
                  <c:v>1.4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0272512"/>
        <c:axId val="110274048"/>
      </c:barChart>
      <c:catAx>
        <c:axId val="110272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274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27404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27251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</c:v>
                </c:pt>
                <c:pt idx="1">
                  <c:v>0.8</c:v>
                </c:pt>
                <c:pt idx="2">
                  <c:v>0.9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2</c:v>
                </c:pt>
                <c:pt idx="1">
                  <c:v>1.1000000000000001</c:v>
                </c:pt>
                <c:pt idx="2">
                  <c:v>1.5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1.2</c:v>
                </c:pt>
                <c:pt idx="1">
                  <c:v>1.3</c:v>
                </c:pt>
                <c:pt idx="2">
                  <c:v>1.2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0.9</c:v>
                </c:pt>
                <c:pt idx="1">
                  <c:v>0.7</c:v>
                </c:pt>
                <c:pt idx="2">
                  <c:v>0.8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</c:v>
                </c:pt>
                <c:pt idx="1">
                  <c:v>0.8</c:v>
                </c:pt>
                <c:pt idx="2">
                  <c:v>0.4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0.5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0359680"/>
        <c:axId val="110361216"/>
      </c:barChart>
      <c:catAx>
        <c:axId val="110359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3612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3612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35968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1.7</c:v>
                </c:pt>
                <c:pt idx="1">
                  <c:v>2.9</c:v>
                </c:pt>
                <c:pt idx="2">
                  <c:v>2.4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3.8</c:v>
                </c:pt>
                <c:pt idx="1">
                  <c:v>2.7</c:v>
                </c:pt>
                <c:pt idx="2">
                  <c:v>3.1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2.7</c:v>
                </c:pt>
                <c:pt idx="1">
                  <c:v>3.5</c:v>
                </c:pt>
                <c:pt idx="2">
                  <c:v>3.1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2.1</c:v>
                </c:pt>
                <c:pt idx="1">
                  <c:v>5.5</c:v>
                </c:pt>
                <c:pt idx="2">
                  <c:v>3.9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2.5</c:v>
                </c:pt>
                <c:pt idx="1">
                  <c:v>0.9</c:v>
                </c:pt>
                <c:pt idx="2">
                  <c:v>1.7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1.3</c:v>
                </c:pt>
                <c:pt idx="1">
                  <c:v>1</c:v>
                </c:pt>
                <c:pt idx="2">
                  <c:v>1.1000000000000001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0663936"/>
        <c:axId val="110669824"/>
      </c:barChart>
      <c:catAx>
        <c:axId val="110663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669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66982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66393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2.7</c:v>
                </c:pt>
                <c:pt idx="1">
                  <c:v>1.9</c:v>
                </c:pt>
                <c:pt idx="2">
                  <c:v>2.2000000000000002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2.1</c:v>
                </c:pt>
                <c:pt idx="1">
                  <c:v>0.7</c:v>
                </c:pt>
                <c:pt idx="2">
                  <c:v>1.3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0967808"/>
        <c:axId val="110973696"/>
      </c:barChart>
      <c:catAx>
        <c:axId val="110967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973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97369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9678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Binge Drinking</c:v>
                </c:pt>
                <c:pt idx="4">
                  <c:v>Cigarettes</c:v>
                </c:pt>
                <c:pt idx="5">
                  <c:v>Inhalants</c:v>
                </c:pt>
                <c:pt idx="6">
                  <c:v>Over-the-Counter Drugs</c:v>
                </c:pt>
                <c:pt idx="7">
                  <c:v>Prescription Amphetamines</c:v>
                </c:pt>
                <c:pt idx="8">
                  <c:v>Prescription Pain Relievers</c:v>
                </c:pt>
                <c:pt idx="9">
                  <c:v>Depressants</c:v>
                </c:pt>
                <c:pt idx="10">
                  <c:v>Heroin</c:v>
                </c:pt>
                <c:pt idx="11">
                  <c:v>Methamphetamine</c:v>
                </c:pt>
                <c:pt idx="12">
                  <c:v>Club Drugs</c:v>
                </c:pt>
                <c:pt idx="13">
                  <c:v>Steroids (without a doctor’s order)</c:v>
                </c:pt>
                <c:pt idx="14">
                  <c:v>Cocaine or Crack Cocaine</c:v>
                </c:pt>
                <c:pt idx="15">
                  <c:v>LSD, PCP or Mushrooms</c:v>
                </c:pt>
                <c:pt idx="16">
                  <c:v>Flakka*</c:v>
                </c:pt>
                <c:pt idx="17">
                  <c:v>Synthetic Marijuana*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12.5</c:v>
                </c:pt>
                <c:pt idx="1">
                  <c:v>6.3</c:v>
                </c:pt>
                <c:pt idx="2">
                  <c:v>6.2</c:v>
                </c:pt>
                <c:pt idx="3">
                  <c:v>4.4000000000000004</c:v>
                </c:pt>
                <c:pt idx="4">
                  <c:v>3.2</c:v>
                </c:pt>
                <c:pt idx="5">
                  <c:v>1.8</c:v>
                </c:pt>
                <c:pt idx="6">
                  <c:v>1.4</c:v>
                </c:pt>
                <c:pt idx="7">
                  <c:v>1.3</c:v>
                </c:pt>
                <c:pt idx="8">
                  <c:v>1.1000000000000001</c:v>
                </c:pt>
                <c:pt idx="9">
                  <c:v>0.5</c:v>
                </c:pt>
                <c:pt idx="10">
                  <c:v>0.4</c:v>
                </c:pt>
                <c:pt idx="11">
                  <c:v>0.4</c:v>
                </c:pt>
                <c:pt idx="12">
                  <c:v>0.4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4314624"/>
        <c:axId val="114377856"/>
      </c:barChart>
      <c:catAx>
        <c:axId val="114314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3778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37785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3146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9.8000000000000007</c:v>
                </c:pt>
                <c:pt idx="1">
                  <c:v>5.0999999999999996</c:v>
                </c:pt>
                <c:pt idx="2">
                  <c:v>9.5</c:v>
                </c:pt>
                <c:pt idx="3">
                  <c:v>18.8</c:v>
                </c:pt>
                <c:pt idx="4">
                  <c:v>6.9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3120384"/>
        <c:axId val="113121920"/>
      </c:barChart>
      <c:catAx>
        <c:axId val="113120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121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312192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1203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6.7</c:v>
                </c:pt>
                <c:pt idx="1">
                  <c:v>2</c:v>
                </c:pt>
                <c:pt idx="2">
                  <c:v>1.5</c:v>
                </c:pt>
                <c:pt idx="3">
                  <c:v>3.2</c:v>
                </c:pt>
                <c:pt idx="4">
                  <c:v>0</c:v>
                </c:pt>
                <c:pt idx="5">
                  <c:v>13.2</c:v>
                </c:pt>
                <c:pt idx="6">
                  <c:v>5.9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3986560"/>
        <c:axId val="114180864"/>
      </c:barChart>
      <c:catAx>
        <c:axId val="113986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180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18086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39865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10.1</c:v>
                </c:pt>
                <c:pt idx="1">
                  <c:v>23.2</c:v>
                </c:pt>
                <c:pt idx="2">
                  <c:v>34.1</c:v>
                </c:pt>
                <c:pt idx="3">
                  <c:v>9.6</c:v>
                </c:pt>
                <c:pt idx="4">
                  <c:v>9.8000000000000007</c:v>
                </c:pt>
                <c:pt idx="5">
                  <c:v>18.7</c:v>
                </c:pt>
                <c:pt idx="6">
                  <c:v>7.4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9.9</c:v>
                </c:pt>
                <c:pt idx="1">
                  <c:v>11.8</c:v>
                </c:pt>
                <c:pt idx="2">
                  <c:v>27.3</c:v>
                </c:pt>
                <c:pt idx="3">
                  <c:v>10.4</c:v>
                </c:pt>
                <c:pt idx="4">
                  <c:v>7.5</c:v>
                </c:pt>
                <c:pt idx="5">
                  <c:v>13.8</c:v>
                </c:pt>
                <c:pt idx="6">
                  <c:v>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4553984"/>
        <c:axId val="114555520"/>
      </c:barChart>
      <c:catAx>
        <c:axId val="114553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5555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55552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5539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26</c:v>
                </c:pt>
                <c:pt idx="2">
                  <c:v>3.6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33929984"/>
        <c:axId val="133935872"/>
      </c:barChart>
      <c:catAx>
        <c:axId val="133929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3935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393587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392998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60</c:v>
                </c:pt>
                <c:pt idx="1">
                  <c:v>70</c:v>
                </c:pt>
                <c:pt idx="2">
                  <c:v>58</c:v>
                </c:pt>
                <c:pt idx="3">
                  <c:v>53</c:v>
                </c:pt>
                <c:pt idx="4">
                  <c:v>54</c:v>
                </c:pt>
                <c:pt idx="5">
                  <c:v>67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34190208"/>
        <c:axId val="134191744"/>
      </c:barChart>
      <c:catAx>
        <c:axId val="1341902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419174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3419174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41902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50</c:v>
                </c:pt>
                <c:pt idx="1">
                  <c:v>54</c:v>
                </c:pt>
                <c:pt idx="2">
                  <c:v>47</c:v>
                </c:pt>
                <c:pt idx="3">
                  <c:v>35</c:v>
                </c:pt>
                <c:pt idx="4">
                  <c:v>35</c:v>
                </c:pt>
                <c:pt idx="5">
                  <c:v>35</c:v>
                </c:pt>
                <c:pt idx="6">
                  <c:v>35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34269568"/>
        <c:axId val="134275456"/>
      </c:barChart>
      <c:catAx>
        <c:axId val="1342695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42754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342754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42695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40</c:v>
                </c:pt>
                <c:pt idx="1">
                  <c:v>41</c:v>
                </c:pt>
                <c:pt idx="2">
                  <c:v>37</c:v>
                </c:pt>
                <c:pt idx="3">
                  <c:v>38</c:v>
                </c:pt>
                <c:pt idx="4">
                  <c:v>23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38436992"/>
        <c:axId val="138438528"/>
      </c:barChart>
      <c:catAx>
        <c:axId val="13843699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843852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3843852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843699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78</c:v>
                </c:pt>
                <c:pt idx="1">
                  <c:v>51</c:v>
                </c:pt>
                <c:pt idx="2">
                  <c:v>44</c:v>
                </c:pt>
                <c:pt idx="3">
                  <c:v>40</c:v>
                </c:pt>
                <c:pt idx="4">
                  <c:v>53</c:v>
                </c:pt>
                <c:pt idx="5">
                  <c:v>68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38606464"/>
        <c:axId val="138608000"/>
      </c:barChart>
      <c:catAx>
        <c:axId val="1386064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86080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386080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86064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60</c:v>
                </c:pt>
                <c:pt idx="1">
                  <c:v>42</c:v>
                </c:pt>
                <c:pt idx="2">
                  <c:v>37</c:v>
                </c:pt>
                <c:pt idx="3">
                  <c:v>16</c:v>
                </c:pt>
                <c:pt idx="4">
                  <c:v>35</c:v>
                </c:pt>
                <c:pt idx="5">
                  <c:v>46</c:v>
                </c:pt>
                <c:pt idx="6">
                  <c:v>25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38636672"/>
        <c:axId val="138699904"/>
      </c:barChart>
      <c:catAx>
        <c:axId val="1386366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86999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386999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86366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41</c:v>
                </c:pt>
                <c:pt idx="1">
                  <c:v>54</c:v>
                </c:pt>
                <c:pt idx="2">
                  <c:v>30</c:v>
                </c:pt>
                <c:pt idx="3">
                  <c:v>34</c:v>
                </c:pt>
                <c:pt idx="4">
                  <c:v>20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38818688"/>
        <c:axId val="138820224"/>
      </c:barChart>
      <c:catAx>
        <c:axId val="13881868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88202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388202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881868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14.9</c:v>
                </c:pt>
                <c:pt idx="1">
                  <c:v>33.799999999999997</c:v>
                </c:pt>
                <c:pt idx="2">
                  <c:v>25.5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20.8</c:v>
                </c:pt>
                <c:pt idx="1">
                  <c:v>33.299999999999997</c:v>
                </c:pt>
                <c:pt idx="2">
                  <c:v>28.1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22.6</c:v>
                </c:pt>
                <c:pt idx="1">
                  <c:v>31.2</c:v>
                </c:pt>
                <c:pt idx="2">
                  <c:v>27.3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15.2</c:v>
                </c:pt>
                <c:pt idx="1">
                  <c:v>27.6</c:v>
                </c:pt>
                <c:pt idx="2">
                  <c:v>21.6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10.5</c:v>
                </c:pt>
                <c:pt idx="1">
                  <c:v>22.8</c:v>
                </c:pt>
                <c:pt idx="2">
                  <c:v>16.5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7.3</c:v>
                </c:pt>
                <c:pt idx="1">
                  <c:v>16.7</c:v>
                </c:pt>
                <c:pt idx="2">
                  <c:v>12.5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4656384"/>
        <c:axId val="114670976"/>
      </c:barChart>
      <c:catAx>
        <c:axId val="11465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670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467097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6563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8.4</c:v>
                </c:pt>
                <c:pt idx="1">
                  <c:v>23.3</c:v>
                </c:pt>
                <c:pt idx="2">
                  <c:v>16.7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18.2</c:v>
                </c:pt>
                <c:pt idx="1">
                  <c:v>23.2</c:v>
                </c:pt>
                <c:pt idx="2">
                  <c:v>21.2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8.6</c:v>
                </c:pt>
                <c:pt idx="1">
                  <c:v>14</c:v>
                </c:pt>
                <c:pt idx="2">
                  <c:v>11.6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2.8</c:v>
                </c:pt>
                <c:pt idx="1">
                  <c:v>10.1</c:v>
                </c:pt>
                <c:pt idx="2">
                  <c:v>6.6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3</c:v>
                </c:pt>
                <c:pt idx="1">
                  <c:v>11.8</c:v>
                </c:pt>
                <c:pt idx="2">
                  <c:v>7.3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3.1</c:v>
                </c:pt>
                <c:pt idx="1">
                  <c:v>5.5</c:v>
                </c:pt>
                <c:pt idx="2">
                  <c:v>4.4000000000000004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32284416"/>
        <c:axId val="132285952"/>
      </c:barChart>
      <c:catAx>
        <c:axId val="132284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2285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228595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228441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25.5</c:v>
                </c:pt>
                <c:pt idx="1">
                  <c:v>28.1</c:v>
                </c:pt>
                <c:pt idx="2">
                  <c:v>27.3</c:v>
                </c:pt>
                <c:pt idx="3">
                  <c:v>21.6</c:v>
                </c:pt>
                <c:pt idx="4">
                  <c:v>16.5</c:v>
                </c:pt>
                <c:pt idx="5">
                  <c:v>12.5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16.7</c:v>
                </c:pt>
                <c:pt idx="1">
                  <c:v>21.2</c:v>
                </c:pt>
                <c:pt idx="2">
                  <c:v>11.6</c:v>
                </c:pt>
                <c:pt idx="3">
                  <c:v>6.6</c:v>
                </c:pt>
                <c:pt idx="4">
                  <c:v>7.3</c:v>
                </c:pt>
                <c:pt idx="5">
                  <c:v>4.4000000000000004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31.2</c:v>
                </c:pt>
                <c:pt idx="1">
                  <c:v>40.6</c:v>
                </c:pt>
                <c:pt idx="2">
                  <c:v>24.2</c:v>
                </c:pt>
                <c:pt idx="3">
                  <c:v>31.5</c:v>
                </c:pt>
                <c:pt idx="4">
                  <c:v>28.1</c:v>
                </c:pt>
                <c:pt idx="5">
                  <c:v>18.8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38.5</c:v>
                </c:pt>
                <c:pt idx="1">
                  <c:v>33</c:v>
                </c:pt>
                <c:pt idx="2">
                  <c:v>36.799999999999997</c:v>
                </c:pt>
                <c:pt idx="3">
                  <c:v>33.9</c:v>
                </c:pt>
                <c:pt idx="4">
                  <c:v>38.799999999999997</c:v>
                </c:pt>
                <c:pt idx="5">
                  <c:v>39.799999999999997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803520"/>
        <c:axId val="103277312"/>
      </c:lineChart>
      <c:catAx>
        <c:axId val="147803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277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27731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478035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0</c:v>
                </c:pt>
                <c:pt idx="1">
                  <c:v>5.6</c:v>
                </c:pt>
                <c:pt idx="2">
                  <c:v>0</c:v>
                </c:pt>
                <c:pt idx="3">
                  <c:v>6.8</c:v>
                </c:pt>
                <c:pt idx="4">
                  <c:v>53.4</c:v>
                </c:pt>
                <c:pt idx="5">
                  <c:v>0</c:v>
                </c:pt>
                <c:pt idx="6">
                  <c:v>0</c:v>
                </c:pt>
                <c:pt idx="7">
                  <c:v>34.200000000000003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4375040"/>
        <c:axId val="104376576"/>
      </c:barChart>
      <c:catAx>
        <c:axId val="104375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3765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37657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37504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32.5</c:v>
                </c:pt>
                <c:pt idx="1">
                  <c:v>31.6</c:v>
                </c:pt>
                <c:pt idx="2">
                  <c:v>2.1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9.1999999999999993</c:v>
                </c:pt>
                <c:pt idx="7">
                  <c:v>24.5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4450688"/>
        <c:axId val="104452480"/>
      </c:barChart>
      <c:catAx>
        <c:axId val="104450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452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45248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45068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9</c:v>
                </c:pt>
                <c:pt idx="1">
                  <c:v>21.6</c:v>
                </c:pt>
                <c:pt idx="2">
                  <c:v>16.2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7.5</c:v>
                </c:pt>
                <c:pt idx="1">
                  <c:v>11.7</c:v>
                </c:pt>
                <c:pt idx="2">
                  <c:v>10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6.3</c:v>
                </c:pt>
                <c:pt idx="1">
                  <c:v>14.8</c:v>
                </c:pt>
                <c:pt idx="2">
                  <c:v>11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5.6</c:v>
                </c:pt>
                <c:pt idx="1">
                  <c:v>10</c:v>
                </c:pt>
                <c:pt idx="2">
                  <c:v>7.8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2.1</c:v>
                </c:pt>
                <c:pt idx="1">
                  <c:v>7.9</c:v>
                </c:pt>
                <c:pt idx="2">
                  <c:v>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2.4</c:v>
                </c:pt>
                <c:pt idx="1">
                  <c:v>3.8</c:v>
                </c:pt>
                <c:pt idx="2">
                  <c:v>3.2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4583936"/>
        <c:axId val="104585472"/>
      </c:barChart>
      <c:catAx>
        <c:axId val="104583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585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58547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58393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16.2</c:v>
                </c:pt>
                <c:pt idx="1">
                  <c:v>10</c:v>
                </c:pt>
                <c:pt idx="2">
                  <c:v>11</c:v>
                </c:pt>
                <c:pt idx="3">
                  <c:v>7.8</c:v>
                </c:pt>
                <c:pt idx="4">
                  <c:v>5</c:v>
                </c:pt>
                <c:pt idx="5">
                  <c:v>3.2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38.799999999999997</c:v>
                </c:pt>
                <c:pt idx="1">
                  <c:v>30</c:v>
                </c:pt>
                <c:pt idx="2">
                  <c:v>17.2</c:v>
                </c:pt>
                <c:pt idx="3">
                  <c:v>27.5</c:v>
                </c:pt>
                <c:pt idx="4">
                  <c:v>19.2</c:v>
                </c:pt>
                <c:pt idx="5">
                  <c:v>14.2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56.4</c:v>
                </c:pt>
                <c:pt idx="1">
                  <c:v>53.3</c:v>
                </c:pt>
                <c:pt idx="2">
                  <c:v>55.8</c:v>
                </c:pt>
                <c:pt idx="3">
                  <c:v>57.9</c:v>
                </c:pt>
                <c:pt idx="4">
                  <c:v>59.4</c:v>
                </c:pt>
                <c:pt idx="5">
                  <c:v>58.9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642816"/>
        <c:axId val="104649088"/>
      </c:lineChart>
      <c:catAx>
        <c:axId val="104642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649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64908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64281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Hamilton 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39533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254493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4721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58234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396345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513747"/>
              </p:ext>
            </p:extLst>
          </p:nvPr>
        </p:nvGraphicFramePr>
        <p:xfrm>
          <a:off x="36195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23363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90799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870388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Hamilton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299258"/>
              </p:ext>
            </p:extLst>
          </p:nvPr>
        </p:nvGraphicFramePr>
        <p:xfrm>
          <a:off x="37147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Hamilton 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Hamilton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280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9.9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9.0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Hamilton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12.5%,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16.7% in 2006 to 4.4% 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19.8%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2384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08469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04902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09487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42002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927298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Hamilton County, 5.1%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50152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20262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3601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Hamilton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Hamilton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Selling Drugs </a:t>
            </a:r>
            <a:r>
              <a:rPr lang="en-US" sz="2700" dirty="0" smtClean="0">
                <a:latin typeface="Gill Sans MT"/>
              </a:rPr>
              <a:t>(2.0%),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1.5%),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(0.0%) are less than 3.0%.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(13.2%)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(6.7%).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Hamilton County, 30.4% 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17.1% 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10.0%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4.4%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3.6%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35666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14643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97038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67191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2473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15083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19108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Hamilton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(54%) and </a:t>
            </a:r>
            <a:r>
              <a:rPr lang="en-US" sz="2800" i="1" dirty="0">
                <a:latin typeface="Gill Sans MT" pitchFamily="34" charset="0"/>
              </a:rPr>
              <a:t>School </a:t>
            </a:r>
            <a:r>
              <a:rPr lang="en-US" sz="2800" i="1" dirty="0" smtClean="0">
                <a:latin typeface="Gill Sans MT" pitchFamily="34" charset="0"/>
              </a:rPr>
              <a:t>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(44%) and </a:t>
            </a:r>
            <a:r>
              <a:rPr lang="en-US" sz="2800" i="1" dirty="0" smtClean="0">
                <a:latin typeface="Gill Sans MT" pitchFamily="34" charset="0"/>
              </a:rPr>
              <a:t>School </a:t>
            </a:r>
            <a:r>
              <a:rPr lang="en-US" sz="2800" i="1" dirty="0">
                <a:latin typeface="Gill Sans MT" pitchFamily="34" charset="0"/>
              </a:rPr>
              <a:t>Opportunities 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(40%)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(54%) and </a:t>
            </a:r>
            <a:r>
              <a:rPr lang="en-US" sz="2800" i="1" dirty="0" smtClean="0">
                <a:latin typeface="Gill Sans MT" pitchFamily="34" charset="0"/>
              </a:rPr>
              <a:t>Community Disorganization </a:t>
            </a:r>
            <a:r>
              <a:rPr lang="en-US" sz="2800" dirty="0" smtClean="0">
                <a:latin typeface="Gill Sans MT" pitchFamily="34" charset="0"/>
              </a:rPr>
              <a:t>(50%)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</a:t>
            </a:r>
            <a:r>
              <a:rPr lang="en-US" sz="2800">
                <a:latin typeface="Gill Sans MT" pitchFamily="34" charset="0"/>
              </a:rPr>
              <a:t>the </a:t>
            </a:r>
            <a:r>
              <a:rPr lang="en-US" sz="2800" i="1">
                <a:latin typeface="Gill Sans MT" pitchFamily="34" charset="0"/>
              </a:rPr>
              <a:t>Community Disorganization </a:t>
            </a:r>
            <a:r>
              <a:rPr lang="en-US" sz="280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60%)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(54%)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58483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31.2%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12.5%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Hamilton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(20.5%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6.3%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(15.5%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6.2%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11.1%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3.2%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LSD, PCP, or mushrooms; cocaine;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86295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332219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Hamilton 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Hamilton 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9143</TotalTime>
  <Words>1337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337</cp:revision>
  <dcterms:created xsi:type="dcterms:W3CDTF">2010-11-20T14:45:41Z</dcterms:created>
  <dcterms:modified xsi:type="dcterms:W3CDTF">2016-10-25T23:57:33Z</dcterms:modified>
</cp:coreProperties>
</file>