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ulf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Depressants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Prescription Amphetamines</c:v>
                </c:pt>
                <c:pt idx="9">
                  <c:v>Synthetic Marijuana*</c:v>
                </c:pt>
                <c:pt idx="10">
                  <c:v>Over-the-Counter Drugs</c:v>
                </c:pt>
                <c:pt idx="11">
                  <c:v>Club Drugs</c:v>
                </c:pt>
                <c:pt idx="12">
                  <c:v>LSD, PCP or Mushrooms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Heroin</c:v>
                </c:pt>
                <c:pt idx="17">
                  <c:v>Needle to Inject Illegal Drugs*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42.4</c:v>
                </c:pt>
                <c:pt idx="1">
                  <c:v>39.6</c:v>
                </c:pt>
                <c:pt idx="2">
                  <c:v>27.3</c:v>
                </c:pt>
                <c:pt idx="3">
                  <c:v>24.3</c:v>
                </c:pt>
                <c:pt idx="4">
                  <c:v>23.8</c:v>
                </c:pt>
                <c:pt idx="5">
                  <c:v>7.4</c:v>
                </c:pt>
                <c:pt idx="6">
                  <c:v>7</c:v>
                </c:pt>
                <c:pt idx="7">
                  <c:v>5.9</c:v>
                </c:pt>
                <c:pt idx="8">
                  <c:v>4.9000000000000004</c:v>
                </c:pt>
                <c:pt idx="9">
                  <c:v>3.9</c:v>
                </c:pt>
                <c:pt idx="10">
                  <c:v>3.2</c:v>
                </c:pt>
                <c:pt idx="11">
                  <c:v>3.2</c:v>
                </c:pt>
                <c:pt idx="12">
                  <c:v>2.6</c:v>
                </c:pt>
                <c:pt idx="13">
                  <c:v>2.4</c:v>
                </c:pt>
                <c:pt idx="14">
                  <c:v>1.4</c:v>
                </c:pt>
                <c:pt idx="15">
                  <c:v>1.1000000000000001</c:v>
                </c:pt>
                <c:pt idx="16">
                  <c:v>1</c:v>
                </c:pt>
                <c:pt idx="17">
                  <c:v>0.7</c:v>
                </c:pt>
                <c:pt idx="18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3B-4CAD-AA41-052A607AF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604160"/>
        <c:axId val="76606080"/>
      </c:barChart>
      <c:catAx>
        <c:axId val="7660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0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606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04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39.6</c:v>
                </c:pt>
                <c:pt idx="1">
                  <c:v>19.399999999999999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9F-4D1A-858D-EE4E664F99D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9F-4D1A-858D-EE4E664F99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463552"/>
        <c:axId val="77517568"/>
      </c:barChart>
      <c:catAx>
        <c:axId val="7746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517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5175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635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8.5</c:v>
                </c:pt>
                <c:pt idx="1">
                  <c:v>17.7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53-4F5C-A345-6A487AFEDAF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10.1</c:v>
                </c:pt>
                <c:pt idx="1">
                  <c:v>17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53-4F5C-A345-6A487AFEDAF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14.5</c:v>
                </c:pt>
                <c:pt idx="1">
                  <c:v>27</c:v>
                </c:pt>
                <c:pt idx="2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53-4F5C-A345-6A487AFEDAF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10.7</c:v>
                </c:pt>
                <c:pt idx="1">
                  <c:v>25.1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53-4F5C-A345-6A487AFEDAF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4.3</c:v>
                </c:pt>
                <c:pt idx="1">
                  <c:v>21.9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53-4F5C-A345-6A487AFEDAF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3.4</c:v>
                </c:pt>
                <c:pt idx="1">
                  <c:v>15.7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53-4F5C-A345-6A487AFEDAF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53-4F5C-A345-6A487AFED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9707776"/>
        <c:axId val="39712640"/>
      </c:barChart>
      <c:catAx>
        <c:axId val="3970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1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7126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07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13.6</c:v>
                </c:pt>
                <c:pt idx="1">
                  <c:v>14.1</c:v>
                </c:pt>
                <c:pt idx="2">
                  <c:v>21.7</c:v>
                </c:pt>
                <c:pt idx="3">
                  <c:v>19.899999999999999</c:v>
                </c:pt>
                <c:pt idx="4">
                  <c:v>13.7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DB-4FF3-B6CA-05D5E377988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15.1</c:v>
                </c:pt>
                <c:pt idx="1">
                  <c:v>12.6</c:v>
                </c:pt>
                <c:pt idx="2">
                  <c:v>14.4</c:v>
                </c:pt>
                <c:pt idx="3">
                  <c:v>17.3</c:v>
                </c:pt>
                <c:pt idx="4">
                  <c:v>15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DB-4FF3-B6CA-05D5E377988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28.8</c:v>
                </c:pt>
                <c:pt idx="1">
                  <c:v>30.4</c:v>
                </c:pt>
                <c:pt idx="2">
                  <c:v>27.9</c:v>
                </c:pt>
                <c:pt idx="3">
                  <c:v>21.9</c:v>
                </c:pt>
                <c:pt idx="4">
                  <c:v>22.7</c:v>
                </c:pt>
                <c:pt idx="5">
                  <c:v>26.4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CDB-4FF3-B6CA-05D5E37798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850368"/>
        <c:axId val="76502528"/>
      </c:lineChart>
      <c:catAx>
        <c:axId val="39850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02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025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850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7.7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4-46E2-92DB-455B9C43BE2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4-46E2-92DB-455B9C43BE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019008"/>
        <c:axId val="77020544"/>
      </c:barChart>
      <c:catAx>
        <c:axId val="7701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20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0205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19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30.1</c:v>
                </c:pt>
                <c:pt idx="1">
                  <c:v>34</c:v>
                </c:pt>
                <c:pt idx="2">
                  <c:v>12.6</c:v>
                </c:pt>
                <c:pt idx="3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EC-41BD-B137-9BB02B237EFC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22.2</c:v>
                </c:pt>
                <c:pt idx="1">
                  <c:v>25.3</c:v>
                </c:pt>
                <c:pt idx="2">
                  <c:v>7.9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EC-41BD-B137-9BB02B237EFC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25.5</c:v>
                </c:pt>
                <c:pt idx="1">
                  <c:v>17.5</c:v>
                </c:pt>
                <c:pt idx="2">
                  <c:v>9.6</c:v>
                </c:pt>
                <c:pt idx="3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EC-41BD-B137-9BB02B237EFC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EC-41BD-B137-9BB02B237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360448"/>
        <c:axId val="88362368"/>
      </c:barChart>
      <c:catAx>
        <c:axId val="8836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62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36236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604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6.2</c:v>
                </c:pt>
                <c:pt idx="1">
                  <c:v>2.2000000000000002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00-4C28-A1FB-67490483651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2.9</c:v>
                </c:pt>
                <c:pt idx="1">
                  <c:v>3.3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00-4C28-A1FB-67490483651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7.6</c:v>
                </c:pt>
                <c:pt idx="1">
                  <c:v>2.8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00-4C28-A1FB-67490483651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</c:v>
                </c:pt>
                <c:pt idx="1">
                  <c:v>0.4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00-4C28-A1FB-67490483651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2.5</c:v>
                </c:pt>
                <c:pt idx="1">
                  <c:v>1.4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00-4C28-A1FB-67490483651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0.3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D00-4C28-A1FB-67490483651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00-4C28-A1FB-6749048365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8711552"/>
        <c:axId val="88713088"/>
      </c:barChart>
      <c:catAx>
        <c:axId val="8871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1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7130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7115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</c:v>
                </c:pt>
                <c:pt idx="1">
                  <c:v>3.3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AA-4A69-AC5B-F17670FC04E0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5.5</c:v>
                </c:pt>
                <c:pt idx="1">
                  <c:v>3.3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AA-4A69-AC5B-F17670FC04E0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2.4</c:v>
                </c:pt>
                <c:pt idx="1">
                  <c:v>2.7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AA-4A69-AC5B-F17670FC04E0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1.2</c:v>
                </c:pt>
                <c:pt idx="1">
                  <c:v>2.4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AA-4A69-AC5B-F17670FC04E0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AA-4A69-AC5B-F17670FC0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2771456"/>
        <c:axId val="92772992"/>
      </c:barChart>
      <c:catAx>
        <c:axId val="9277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772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7729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7714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2.7</c:v>
                </c:pt>
                <c:pt idx="1">
                  <c:v>6.9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84-4375-9C71-6F3AA27529F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2.9</c:v>
                </c:pt>
                <c:pt idx="1">
                  <c:v>2.4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84-4375-9C71-6F3AA27529F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1.8</c:v>
                </c:pt>
                <c:pt idx="1">
                  <c:v>4.3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84-4375-9C71-6F3AA27529F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2.5</c:v>
                </c:pt>
                <c:pt idx="1">
                  <c:v>2.1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84-4375-9C71-6F3AA27529F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2.4</c:v>
                </c:pt>
                <c:pt idx="1">
                  <c:v>1.8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84-4375-9C71-6F3AA27529F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0.7</c:v>
                </c:pt>
                <c:pt idx="1">
                  <c:v>4.5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84-4375-9C71-6F3AA27529F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84-4375-9C71-6F3AA27529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7428608"/>
        <c:axId val="92820224"/>
      </c:barChart>
      <c:catAx>
        <c:axId val="774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82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8202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286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</c:v>
                </c:pt>
                <c:pt idx="1">
                  <c:v>7.7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25-4192-86DB-5CBBF95C24F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4.7</c:v>
                </c:pt>
                <c:pt idx="1">
                  <c:v>6.6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25-4192-86DB-5CBBF95C24F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3.8</c:v>
                </c:pt>
                <c:pt idx="1">
                  <c:v>5.3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25-4192-86DB-5CBBF95C24F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4</c:v>
                </c:pt>
                <c:pt idx="1">
                  <c:v>3.6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25-4192-86DB-5CBBF95C24F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2.5</c:v>
                </c:pt>
                <c:pt idx="1">
                  <c:v>2.2999999999999998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25-4192-86DB-5CBBF95C24F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25-4192-86DB-5CBBF95C24F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25-4192-86DB-5CBBF95C2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851648"/>
        <c:axId val="98004992"/>
      </c:barChart>
      <c:catAx>
        <c:axId val="9785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04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049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516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2.1</c:v>
                </c:pt>
                <c:pt idx="1">
                  <c:v>3.8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1B-479C-9CBC-BF6ADA501D3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1.5</c:v>
                </c:pt>
                <c:pt idx="1">
                  <c:v>3.3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1B-479C-9CBC-BF6ADA501D3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1.6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1B-479C-9CBC-BF6ADA501D3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2.5</c:v>
                </c:pt>
                <c:pt idx="1">
                  <c:v>2.4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1B-479C-9CBC-BF6ADA501D3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1B-479C-9CBC-BF6ADA501D3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1.3</c:v>
                </c:pt>
                <c:pt idx="1">
                  <c:v>1.4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61B-479C-9CBC-BF6ADA501D3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1B-479C-9CBC-BF6ADA501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8466944"/>
        <c:axId val="98015104"/>
      </c:barChart>
      <c:catAx>
        <c:axId val="8846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15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151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66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D3-4CFB-A3E7-2DC2355B117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Methamphetamine</c:v>
                </c:pt>
                <c:pt idx="12">
                  <c:v>Flakka*</c:v>
                </c:pt>
                <c:pt idx="13">
                  <c:v>Cocaine or Crack Cocaine</c:v>
                </c:pt>
                <c:pt idx="14">
                  <c:v>LSD, PCP or Mushrooms</c:v>
                </c:pt>
                <c:pt idx="15">
                  <c:v>Club Drugs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25.1</c:v>
                </c:pt>
                <c:pt idx="1">
                  <c:v>19.399999999999999</c:v>
                </c:pt>
                <c:pt idx="2">
                  <c:v>12.9</c:v>
                </c:pt>
                <c:pt idx="3">
                  <c:v>10.7</c:v>
                </c:pt>
                <c:pt idx="4">
                  <c:v>6.9</c:v>
                </c:pt>
                <c:pt idx="5">
                  <c:v>2.9</c:v>
                </c:pt>
                <c:pt idx="6">
                  <c:v>2.2000000000000002</c:v>
                </c:pt>
                <c:pt idx="7">
                  <c:v>2</c:v>
                </c:pt>
                <c:pt idx="8">
                  <c:v>2</c:v>
                </c:pt>
                <c:pt idx="9">
                  <c:v>1.9</c:v>
                </c:pt>
                <c:pt idx="10">
                  <c:v>1.4</c:v>
                </c:pt>
                <c:pt idx="11">
                  <c:v>0.9</c:v>
                </c:pt>
                <c:pt idx="12">
                  <c:v>0.8</c:v>
                </c:pt>
                <c:pt idx="13">
                  <c:v>0.7</c:v>
                </c:pt>
                <c:pt idx="14">
                  <c:v>0.7</c:v>
                </c:pt>
                <c:pt idx="15">
                  <c:v>0.3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D3-4CFB-A3E7-2DC2355B11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907264"/>
        <c:axId val="76909184"/>
      </c:barChart>
      <c:catAx>
        <c:axId val="7690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09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9091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07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14.4</c:v>
                </c:pt>
                <c:pt idx="1">
                  <c:v>8</c:v>
                </c:pt>
                <c:pt idx="2">
                  <c:v>15.9</c:v>
                </c:pt>
                <c:pt idx="3">
                  <c:v>29.6</c:v>
                </c:pt>
                <c:pt idx="4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6B-45A5-A042-195E77867784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6B-45A5-A042-195E77867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386176"/>
        <c:axId val="88393600"/>
      </c:barChart>
      <c:catAx>
        <c:axId val="88386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93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3936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861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9.6</c:v>
                </c:pt>
                <c:pt idx="1">
                  <c:v>4.3</c:v>
                </c:pt>
                <c:pt idx="2">
                  <c:v>0.8</c:v>
                </c:pt>
                <c:pt idx="3">
                  <c:v>0.9</c:v>
                </c:pt>
                <c:pt idx="4">
                  <c:v>0.7</c:v>
                </c:pt>
                <c:pt idx="5">
                  <c:v>6.5</c:v>
                </c:pt>
                <c:pt idx="6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37-48C0-9B2A-05BAF130178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37-48C0-9B2A-05BAF13017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383872"/>
        <c:axId val="88393216"/>
      </c:barChart>
      <c:catAx>
        <c:axId val="8838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93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3932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838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13.8</c:v>
                </c:pt>
                <c:pt idx="1">
                  <c:v>26.3</c:v>
                </c:pt>
                <c:pt idx="2">
                  <c:v>45.9</c:v>
                </c:pt>
                <c:pt idx="3">
                  <c:v>8.9</c:v>
                </c:pt>
                <c:pt idx="4">
                  <c:v>7.4</c:v>
                </c:pt>
                <c:pt idx="5">
                  <c:v>14.4</c:v>
                </c:pt>
                <c:pt idx="6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E0-446C-B2D7-DC55D2922BA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</c:v>
                </c:pt>
                <c:pt idx="1">
                  <c:v>14.2</c:v>
                </c:pt>
                <c:pt idx="2">
                  <c:v>24.7</c:v>
                </c:pt>
                <c:pt idx="3">
                  <c:v>6.4</c:v>
                </c:pt>
                <c:pt idx="4">
                  <c:v>6.2</c:v>
                </c:pt>
                <c:pt idx="5">
                  <c:v>9.3000000000000007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E0-446C-B2D7-DC55D2922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496384"/>
        <c:axId val="88520960"/>
      </c:barChart>
      <c:catAx>
        <c:axId val="8849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2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5209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96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16.5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B3-4D1C-8F45-3547E2B4604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B3-4D1C-8F45-3547E2B4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620352"/>
        <c:axId val="77622272"/>
      </c:barChart>
      <c:catAx>
        <c:axId val="7762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622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6222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620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56</c:v>
                </c:pt>
                <c:pt idx="1">
                  <c:v>71</c:v>
                </c:pt>
                <c:pt idx="2">
                  <c:v>57</c:v>
                </c:pt>
                <c:pt idx="3">
                  <c:v>45</c:v>
                </c:pt>
                <c:pt idx="4">
                  <c:v>43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D5-48F0-AC74-E0169D651BDA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D5-48F0-AC74-E0169D651B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415232"/>
        <c:axId val="88520192"/>
      </c:barChart>
      <c:catAx>
        <c:axId val="884152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201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5201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152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51</c:v>
                </c:pt>
                <c:pt idx="1">
                  <c:v>59</c:v>
                </c:pt>
                <c:pt idx="2">
                  <c:v>46</c:v>
                </c:pt>
                <c:pt idx="3">
                  <c:v>43</c:v>
                </c:pt>
                <c:pt idx="4">
                  <c:v>38</c:v>
                </c:pt>
                <c:pt idx="5">
                  <c:v>34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A6-4368-98E4-28AAD151127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A6-4368-98E4-28AAD151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433024"/>
        <c:axId val="88434944"/>
      </c:barChart>
      <c:catAx>
        <c:axId val="884330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349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4349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4330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44</c:v>
                </c:pt>
                <c:pt idx="1">
                  <c:v>55</c:v>
                </c:pt>
                <c:pt idx="2">
                  <c:v>37</c:v>
                </c:pt>
                <c:pt idx="3">
                  <c:v>31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3-46E8-A96C-E849B2A68EE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3-46E8-A96C-E849B2A68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545152"/>
        <c:axId val="88563712"/>
      </c:barChart>
      <c:catAx>
        <c:axId val="885451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637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5637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451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78</c:v>
                </c:pt>
                <c:pt idx="1">
                  <c:v>63</c:v>
                </c:pt>
                <c:pt idx="2">
                  <c:v>56</c:v>
                </c:pt>
                <c:pt idx="3">
                  <c:v>58</c:v>
                </c:pt>
                <c:pt idx="4">
                  <c:v>58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64-4AF2-988C-A39B27E5AC48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64-4AF2-988C-A39B27E5A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559616"/>
        <c:axId val="88562304"/>
      </c:barChart>
      <c:catAx>
        <c:axId val="88559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623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5623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559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52</c:v>
                </c:pt>
                <c:pt idx="1">
                  <c:v>54</c:v>
                </c:pt>
                <c:pt idx="2">
                  <c:v>37</c:v>
                </c:pt>
                <c:pt idx="3">
                  <c:v>39</c:v>
                </c:pt>
                <c:pt idx="4">
                  <c:v>49</c:v>
                </c:pt>
                <c:pt idx="5">
                  <c:v>40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87-4B7B-8C59-A4384F3CF321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87-4B7B-8C59-A4384F3CF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670976"/>
        <c:axId val="88672896"/>
      </c:barChart>
      <c:catAx>
        <c:axId val="886709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728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6728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6709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37</c:v>
                </c:pt>
                <c:pt idx="1">
                  <c:v>52</c:v>
                </c:pt>
                <c:pt idx="2">
                  <c:v>39</c:v>
                </c:pt>
                <c:pt idx="3">
                  <c:v>46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A-44C0-ABFD-F9000F0935E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A-44C0-ABFD-F9000F093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9009536"/>
        <c:axId val="92794880"/>
      </c:barChart>
      <c:catAx>
        <c:axId val="890095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7948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27948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095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19.2</c:v>
                </c:pt>
                <c:pt idx="1">
                  <c:v>43.3</c:v>
                </c:pt>
                <c:pt idx="2">
                  <c:v>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71-4B11-B2E9-283B6E72661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23.4</c:v>
                </c:pt>
                <c:pt idx="1">
                  <c:v>46.9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71-4B11-B2E9-283B6E72661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31.8</c:v>
                </c:pt>
                <c:pt idx="1">
                  <c:v>46</c:v>
                </c:pt>
                <c:pt idx="2">
                  <c:v>39.9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71-4B11-B2E9-283B6E72661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22.1</c:v>
                </c:pt>
                <c:pt idx="1">
                  <c:v>36.5</c:v>
                </c:pt>
                <c:pt idx="2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71-4B11-B2E9-283B6E72661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</c:v>
                </c:pt>
                <c:pt idx="1">
                  <c:v>36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71-4B11-B2E9-283B6E72661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10.8</c:v>
                </c:pt>
                <c:pt idx="1">
                  <c:v>34.700000000000003</c:v>
                </c:pt>
                <c:pt idx="2">
                  <c:v>25.1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71-4B11-B2E9-283B6E72661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71-4B11-B2E9-283B6E726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459968"/>
        <c:axId val="98088064"/>
      </c:barChart>
      <c:catAx>
        <c:axId val="9145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88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8806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4599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11.9</c:v>
                </c:pt>
                <c:pt idx="1">
                  <c:v>33.4</c:v>
                </c:pt>
                <c:pt idx="2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2C-4560-9B14-F45B1599D77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9.5</c:v>
                </c:pt>
                <c:pt idx="1">
                  <c:v>32.1</c:v>
                </c:pt>
                <c:pt idx="2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2C-4560-9B14-F45B1599D77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14.7</c:v>
                </c:pt>
                <c:pt idx="1">
                  <c:v>22.3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2C-4560-9B14-F45B1599D77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13.5</c:v>
                </c:pt>
                <c:pt idx="1">
                  <c:v>17.8</c:v>
                </c:pt>
                <c:pt idx="2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2C-4560-9B14-F45B1599D77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21.8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2C-4560-9B14-F45B1599D77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4.2</c:v>
                </c:pt>
                <c:pt idx="1">
                  <c:v>18.7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2C-4560-9B14-F45B1599D77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2C-4560-9B14-F45B1599D7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577792"/>
        <c:axId val="76602368"/>
      </c:barChart>
      <c:catAx>
        <c:axId val="7657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02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6023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777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32.9</c:v>
                </c:pt>
                <c:pt idx="1">
                  <c:v>37</c:v>
                </c:pt>
                <c:pt idx="2">
                  <c:v>39.9</c:v>
                </c:pt>
                <c:pt idx="3">
                  <c:v>31.3</c:v>
                </c:pt>
                <c:pt idx="4">
                  <c:v>26</c:v>
                </c:pt>
                <c:pt idx="5">
                  <c:v>25.1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95-4FAA-9A78-4C694C2057A5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24.1</c:v>
                </c:pt>
                <c:pt idx="1">
                  <c:v>22.6</c:v>
                </c:pt>
                <c:pt idx="2">
                  <c:v>19</c:v>
                </c:pt>
                <c:pt idx="3">
                  <c:v>16.3</c:v>
                </c:pt>
                <c:pt idx="4">
                  <c:v>13.6</c:v>
                </c:pt>
                <c:pt idx="5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95-4FAA-9A78-4C694C2057A5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40.4</c:v>
                </c:pt>
                <c:pt idx="1">
                  <c:v>31.3</c:v>
                </c:pt>
                <c:pt idx="2">
                  <c:v>32.200000000000003</c:v>
                </c:pt>
                <c:pt idx="3">
                  <c:v>30.2</c:v>
                </c:pt>
                <c:pt idx="4">
                  <c:v>26.4</c:v>
                </c:pt>
                <c:pt idx="5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95-4FAA-9A78-4C694C2057A5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34.5</c:v>
                </c:pt>
                <c:pt idx="1">
                  <c:v>35.9</c:v>
                </c:pt>
                <c:pt idx="2">
                  <c:v>39.6</c:v>
                </c:pt>
                <c:pt idx="3">
                  <c:v>31</c:v>
                </c:pt>
                <c:pt idx="4">
                  <c:v>31.8</c:v>
                </c:pt>
                <c:pt idx="5">
                  <c:v>35.799999999999997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795-4FAA-9A78-4C694C205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936320"/>
        <c:axId val="77414784"/>
      </c:lineChart>
      <c:catAx>
        <c:axId val="7693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1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4147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36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31.7</c:v>
                </c:pt>
                <c:pt idx="4">
                  <c:v>39.700000000000003</c:v>
                </c:pt>
                <c:pt idx="5">
                  <c:v>1.6</c:v>
                </c:pt>
                <c:pt idx="6">
                  <c:v>2.9</c:v>
                </c:pt>
                <c:pt idx="7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79-4CA1-856F-7454C3228EC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79-4CA1-856F-7454C3228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415936"/>
        <c:axId val="77464704"/>
      </c:barChart>
      <c:catAx>
        <c:axId val="7741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6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4647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159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31.4</c:v>
                </c:pt>
                <c:pt idx="1">
                  <c:v>39.1</c:v>
                </c:pt>
                <c:pt idx="2">
                  <c:v>5.7</c:v>
                </c:pt>
                <c:pt idx="3">
                  <c:v>1.5</c:v>
                </c:pt>
                <c:pt idx="4">
                  <c:v>5.5</c:v>
                </c:pt>
                <c:pt idx="5">
                  <c:v>0</c:v>
                </c:pt>
                <c:pt idx="6">
                  <c:v>1.7</c:v>
                </c:pt>
                <c:pt idx="7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E-43DD-8974-4156E5DA817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6E-43DD-8974-4156E5DA81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948992"/>
        <c:axId val="76950528"/>
      </c:barChart>
      <c:catAx>
        <c:axId val="76948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50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9505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489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11.3</c:v>
                </c:pt>
                <c:pt idx="1">
                  <c:v>20.7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53-48DF-AAF6-CEE2BC5AA9B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8.6</c:v>
                </c:pt>
                <c:pt idx="1">
                  <c:v>25.5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53-48DF-AAF6-CEE2BC5AA9B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16</c:v>
                </c:pt>
                <c:pt idx="1">
                  <c:v>18.600000000000001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53-48DF-AAF6-CEE2BC5AA9B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11.1</c:v>
                </c:pt>
                <c:pt idx="1">
                  <c:v>17.600000000000001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53-48DF-AAF6-CEE2BC5AA9B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4.5</c:v>
                </c:pt>
                <c:pt idx="1">
                  <c:v>11.5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53-48DF-AAF6-CEE2BC5AA9B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2.5</c:v>
                </c:pt>
                <c:pt idx="1">
                  <c:v>10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353-48DF-AAF6-CEE2BC5AA9B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353-48DF-AAF6-CEE2BC5AA9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4153856"/>
        <c:axId val="76950912"/>
      </c:barChart>
      <c:catAx>
        <c:axId val="4415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50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9509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1538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16.5</c:v>
                </c:pt>
                <c:pt idx="1">
                  <c:v>18.399999999999999</c:v>
                </c:pt>
                <c:pt idx="2">
                  <c:v>17.5</c:v>
                </c:pt>
                <c:pt idx="3">
                  <c:v>15.3</c:v>
                </c:pt>
                <c:pt idx="4">
                  <c:v>8.3000000000000007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91-4DF8-9CFA-076C88953A5D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36.1</c:v>
                </c:pt>
                <c:pt idx="1">
                  <c:v>29</c:v>
                </c:pt>
                <c:pt idx="2">
                  <c:v>27.7</c:v>
                </c:pt>
                <c:pt idx="3">
                  <c:v>27.8</c:v>
                </c:pt>
                <c:pt idx="4">
                  <c:v>20.2</c:v>
                </c:pt>
                <c:pt idx="5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91-4DF8-9CFA-076C88953A5D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53.1</c:v>
                </c:pt>
                <c:pt idx="1">
                  <c:v>59.7</c:v>
                </c:pt>
                <c:pt idx="2">
                  <c:v>65.2</c:v>
                </c:pt>
                <c:pt idx="3">
                  <c:v>61.1</c:v>
                </c:pt>
                <c:pt idx="4">
                  <c:v>61</c:v>
                </c:pt>
                <c:pt idx="5">
                  <c:v>61.1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91-4DF8-9CFA-076C88953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910976"/>
        <c:axId val="76913280"/>
      </c:lineChart>
      <c:catAx>
        <c:axId val="76910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13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9132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10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Gulf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Gulf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002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06953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Gulf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5425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Gulf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3279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Gulf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Gulf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7688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7897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Gulf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9763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Gulf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Gulf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556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769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Gulf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85223"/>
              </p:ext>
            </p:extLst>
          </p:nvPr>
        </p:nvGraphicFramePr>
        <p:xfrm>
          <a:off x="390525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Gulf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Gulf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365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9.1 percentage points for M.S. prevalence rates and 7.5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Gulf County, past-30-day alcohol use was reported at 25.1%,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24.1% in 2006 to 12.9%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16.5% in 2006 to 6.9%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25.5% of high school students have ridden in a car with a driver who was under the influence of alcohol, and 17.5%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9217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Gulf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5850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Gulf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5462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Gulf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909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Gulf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09672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Gulf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174944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Gulf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Gulf County, 8.0%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3.9% in 2006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3.7% in 2012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09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Gulf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51418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Gulf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4802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Gulf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Gulf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(0.8%),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(9.6%),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(6.7%)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(6.5%) 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Gulf County, 33.4% of students have been socially bullied, 19.2% have been physically bullied, and 7.4%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1.9%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5538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669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29178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713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712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Gulf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0762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94191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(58%),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(54%),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Gulf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2120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42.4% for lifetime use and 25.1% for past-30-day use, alcohol is the most commonly used drug among Gulf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(39.6% lifetime and 19.4% past-30-day) and marijuana (23.8% lifetime and 10.7%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24.3%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6.9%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743456"/>
              </p:ext>
            </p:extLst>
          </p:nvPr>
        </p:nvGraphicFramePr>
        <p:xfrm>
          <a:off x="374759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Gulf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080918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Gulf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9151</TotalTime>
  <Words>1382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Gulf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2025-06-23T13:20:45Z</dcterms:modified>
</cp:coreProperties>
</file>