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Blacking Out from Drinking*</c:v>
                </c:pt>
                <c:pt idx="4">
                  <c:v>Marijuana or Hashish</c:v>
                </c:pt>
                <c:pt idx="5">
                  <c:v>Depressants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Prescription Amphetamines</c:v>
                </c:pt>
                <c:pt idx="9">
                  <c:v>Synthetic Marijuana*</c:v>
                </c:pt>
                <c:pt idx="10">
                  <c:v>Over-the-Counter Drugs</c:v>
                </c:pt>
                <c:pt idx="11">
                  <c:v>Club Drugs</c:v>
                </c:pt>
                <c:pt idx="12">
                  <c:v>LSD, PCP or Mushrooms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Heroin</c:v>
                </c:pt>
                <c:pt idx="17">
                  <c:v>Needle to Inject Illegal Drugs*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42.4</c:v>
                </c:pt>
                <c:pt idx="1">
                  <c:v>39.6</c:v>
                </c:pt>
                <c:pt idx="2">
                  <c:v>27.3</c:v>
                </c:pt>
                <c:pt idx="3">
                  <c:v>24.3</c:v>
                </c:pt>
                <c:pt idx="4">
                  <c:v>23.8</c:v>
                </c:pt>
                <c:pt idx="5">
                  <c:v>7.4</c:v>
                </c:pt>
                <c:pt idx="6">
                  <c:v>7</c:v>
                </c:pt>
                <c:pt idx="7">
                  <c:v>5.9</c:v>
                </c:pt>
                <c:pt idx="8">
                  <c:v>4.9000000000000004</c:v>
                </c:pt>
                <c:pt idx="9">
                  <c:v>3.9</c:v>
                </c:pt>
                <c:pt idx="10">
                  <c:v>3.2</c:v>
                </c:pt>
                <c:pt idx="11">
                  <c:v>3.2</c:v>
                </c:pt>
                <c:pt idx="12">
                  <c:v>2.6</c:v>
                </c:pt>
                <c:pt idx="13">
                  <c:v>2.4</c:v>
                </c:pt>
                <c:pt idx="14">
                  <c:v>1.4</c:v>
                </c:pt>
                <c:pt idx="15">
                  <c:v>1.1000000000000001</c:v>
                </c:pt>
                <c:pt idx="16">
                  <c:v>1</c:v>
                </c:pt>
                <c:pt idx="17">
                  <c:v>0.7</c:v>
                </c:pt>
                <c:pt idx="18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6604160"/>
        <c:axId val="76606080"/>
      </c:barChart>
      <c:catAx>
        <c:axId val="7660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06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606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041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39.6</c:v>
                </c:pt>
                <c:pt idx="1">
                  <c:v>19.399999999999999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463552"/>
        <c:axId val="77517568"/>
      </c:barChart>
      <c:catAx>
        <c:axId val="7746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51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51756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46355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8.5</c:v>
                </c:pt>
                <c:pt idx="1">
                  <c:v>17.7</c:v>
                </c:pt>
                <c:pt idx="2">
                  <c:v>13.6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10.1</c:v>
                </c:pt>
                <c:pt idx="1">
                  <c:v>17</c:v>
                </c:pt>
                <c:pt idx="2">
                  <c:v>14.1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14.5</c:v>
                </c:pt>
                <c:pt idx="1">
                  <c:v>27</c:v>
                </c:pt>
                <c:pt idx="2">
                  <c:v>21.7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10.7</c:v>
                </c:pt>
                <c:pt idx="1">
                  <c:v>25.1</c:v>
                </c:pt>
                <c:pt idx="2">
                  <c:v>19.899999999999999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4.3</c:v>
                </c:pt>
                <c:pt idx="1">
                  <c:v>21.9</c:v>
                </c:pt>
                <c:pt idx="2">
                  <c:v>13.7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3.4</c:v>
                </c:pt>
                <c:pt idx="1">
                  <c:v>15.7</c:v>
                </c:pt>
                <c:pt idx="2">
                  <c:v>10.7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9707776"/>
        <c:axId val="39712640"/>
      </c:barChart>
      <c:catAx>
        <c:axId val="3970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71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71264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7077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13.6</c:v>
                </c:pt>
                <c:pt idx="1">
                  <c:v>14.1</c:v>
                </c:pt>
                <c:pt idx="2">
                  <c:v>21.7</c:v>
                </c:pt>
                <c:pt idx="3">
                  <c:v>19.899999999999999</c:v>
                </c:pt>
                <c:pt idx="4">
                  <c:v>13.7</c:v>
                </c:pt>
                <c:pt idx="5">
                  <c:v>10.7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15.1</c:v>
                </c:pt>
                <c:pt idx="1">
                  <c:v>12.6</c:v>
                </c:pt>
                <c:pt idx="2">
                  <c:v>14.4</c:v>
                </c:pt>
                <c:pt idx="3">
                  <c:v>17.3</c:v>
                </c:pt>
                <c:pt idx="4">
                  <c:v>15</c:v>
                </c:pt>
                <c:pt idx="5">
                  <c:v>12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28.8</c:v>
                </c:pt>
                <c:pt idx="1">
                  <c:v>30.4</c:v>
                </c:pt>
                <c:pt idx="2">
                  <c:v>27.9</c:v>
                </c:pt>
                <c:pt idx="3">
                  <c:v>21.9</c:v>
                </c:pt>
                <c:pt idx="4">
                  <c:v>22.7</c:v>
                </c:pt>
                <c:pt idx="5">
                  <c:v>26.4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50368"/>
        <c:axId val="76502528"/>
      </c:lineChart>
      <c:catAx>
        <c:axId val="3985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02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5025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8503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7.7</c:v>
                </c:pt>
                <c:pt idx="2">
                  <c:v>3.8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019008"/>
        <c:axId val="77020544"/>
      </c:barChart>
      <c:catAx>
        <c:axId val="7701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02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02054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0190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30.1</c:v>
                </c:pt>
                <c:pt idx="1">
                  <c:v>34</c:v>
                </c:pt>
                <c:pt idx="2">
                  <c:v>12.6</c:v>
                </c:pt>
                <c:pt idx="3">
                  <c:v>14.9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22.2</c:v>
                </c:pt>
                <c:pt idx="1">
                  <c:v>25.3</c:v>
                </c:pt>
                <c:pt idx="2">
                  <c:v>7.9</c:v>
                </c:pt>
                <c:pt idx="3">
                  <c:v>12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25.5</c:v>
                </c:pt>
                <c:pt idx="1">
                  <c:v>17.5</c:v>
                </c:pt>
                <c:pt idx="2">
                  <c:v>9.6</c:v>
                </c:pt>
                <c:pt idx="3">
                  <c:v>9.9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360448"/>
        <c:axId val="88362368"/>
      </c:barChart>
      <c:catAx>
        <c:axId val="8836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62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36236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604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6.2</c:v>
                </c:pt>
                <c:pt idx="1">
                  <c:v>2.2000000000000002</c:v>
                </c:pt>
                <c:pt idx="2">
                  <c:v>3.9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2.9</c:v>
                </c:pt>
                <c:pt idx="1">
                  <c:v>3.3</c:v>
                </c:pt>
                <c:pt idx="2">
                  <c:v>3.1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7.6</c:v>
                </c:pt>
                <c:pt idx="1">
                  <c:v>2.8</c:v>
                </c:pt>
                <c:pt idx="2">
                  <c:v>4.9000000000000004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</c:v>
                </c:pt>
                <c:pt idx="1">
                  <c:v>0.4</c:v>
                </c:pt>
                <c:pt idx="2">
                  <c:v>1.4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2.5</c:v>
                </c:pt>
                <c:pt idx="1">
                  <c:v>1.4</c:v>
                </c:pt>
                <c:pt idx="2">
                  <c:v>1.9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0.3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8711552"/>
        <c:axId val="88713088"/>
      </c:barChart>
      <c:catAx>
        <c:axId val="8871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13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7130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115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</c:v>
                </c:pt>
                <c:pt idx="1">
                  <c:v>3.3</c:v>
                </c:pt>
                <c:pt idx="2">
                  <c:v>2.7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5.5</c:v>
                </c:pt>
                <c:pt idx="1">
                  <c:v>3.3</c:v>
                </c:pt>
                <c:pt idx="2">
                  <c:v>4.0999999999999996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2.4</c:v>
                </c:pt>
                <c:pt idx="1">
                  <c:v>2.7</c:v>
                </c:pt>
                <c:pt idx="2">
                  <c:v>2.5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1.2</c:v>
                </c:pt>
                <c:pt idx="1">
                  <c:v>2.4</c:v>
                </c:pt>
                <c:pt idx="2">
                  <c:v>1.9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2771456"/>
        <c:axId val="92772992"/>
      </c:barChart>
      <c:catAx>
        <c:axId val="9277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772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7729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77145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2.7</c:v>
                </c:pt>
                <c:pt idx="1">
                  <c:v>6.9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2.9</c:v>
                </c:pt>
                <c:pt idx="1">
                  <c:v>2.4</c:v>
                </c:pt>
                <c:pt idx="2">
                  <c:v>2.6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1.8</c:v>
                </c:pt>
                <c:pt idx="1">
                  <c:v>4.3</c:v>
                </c:pt>
                <c:pt idx="2">
                  <c:v>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2.5</c:v>
                </c:pt>
                <c:pt idx="1">
                  <c:v>2.1</c:v>
                </c:pt>
                <c:pt idx="2">
                  <c:v>2.2999999999999998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2.4</c:v>
                </c:pt>
                <c:pt idx="1">
                  <c:v>1.8</c:v>
                </c:pt>
                <c:pt idx="2">
                  <c:v>2.1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0.7</c:v>
                </c:pt>
                <c:pt idx="1">
                  <c:v>4.5</c:v>
                </c:pt>
                <c:pt idx="2">
                  <c:v>2.9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7428608"/>
        <c:axId val="92820224"/>
      </c:barChart>
      <c:catAx>
        <c:axId val="7742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820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8202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4286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</c:v>
                </c:pt>
                <c:pt idx="1">
                  <c:v>7.7</c:v>
                </c:pt>
                <c:pt idx="2">
                  <c:v>5.9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4.7</c:v>
                </c:pt>
                <c:pt idx="1">
                  <c:v>6.6</c:v>
                </c:pt>
                <c:pt idx="2">
                  <c:v>5.8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3.8</c:v>
                </c:pt>
                <c:pt idx="1">
                  <c:v>5.3</c:v>
                </c:pt>
                <c:pt idx="2">
                  <c:v>4.7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4</c:v>
                </c:pt>
                <c:pt idx="1">
                  <c:v>3.6</c:v>
                </c:pt>
                <c:pt idx="2">
                  <c:v>3.8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2.5</c:v>
                </c:pt>
                <c:pt idx="1">
                  <c:v>2.2999999999999998</c:v>
                </c:pt>
                <c:pt idx="2">
                  <c:v>2.4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851648"/>
        <c:axId val="98004992"/>
      </c:barChart>
      <c:catAx>
        <c:axId val="9785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04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0049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516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2.1</c:v>
                </c:pt>
                <c:pt idx="1">
                  <c:v>3.8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1.5</c:v>
                </c:pt>
                <c:pt idx="1">
                  <c:v>3.3</c:v>
                </c:pt>
                <c:pt idx="2">
                  <c:v>2.6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1.6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2.5</c:v>
                </c:pt>
                <c:pt idx="1">
                  <c:v>2.4</c:v>
                </c:pt>
                <c:pt idx="2">
                  <c:v>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1.1000000000000001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1.3</c:v>
                </c:pt>
                <c:pt idx="1">
                  <c:v>1.4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8466944"/>
        <c:axId val="98015104"/>
      </c:barChart>
      <c:catAx>
        <c:axId val="8846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15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0151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4669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Inhalants</c:v>
                </c:pt>
                <c:pt idx="8">
                  <c:v>Synthetic Marijuana*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Methamphetamine</c:v>
                </c:pt>
                <c:pt idx="12">
                  <c:v>Flakka*</c:v>
                </c:pt>
                <c:pt idx="13">
                  <c:v>Cocaine or Crack Cocaine</c:v>
                </c:pt>
                <c:pt idx="14">
                  <c:v>LSD, PCP or Mushrooms</c:v>
                </c:pt>
                <c:pt idx="15">
                  <c:v>Club Drugs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25.1</c:v>
                </c:pt>
                <c:pt idx="1">
                  <c:v>19.399999999999999</c:v>
                </c:pt>
                <c:pt idx="2">
                  <c:v>12.9</c:v>
                </c:pt>
                <c:pt idx="3">
                  <c:v>10.7</c:v>
                </c:pt>
                <c:pt idx="4">
                  <c:v>6.9</c:v>
                </c:pt>
                <c:pt idx="5">
                  <c:v>2.9</c:v>
                </c:pt>
                <c:pt idx="6">
                  <c:v>2.2000000000000002</c:v>
                </c:pt>
                <c:pt idx="7">
                  <c:v>2</c:v>
                </c:pt>
                <c:pt idx="8">
                  <c:v>2</c:v>
                </c:pt>
                <c:pt idx="9">
                  <c:v>1.9</c:v>
                </c:pt>
                <c:pt idx="10">
                  <c:v>1.4</c:v>
                </c:pt>
                <c:pt idx="11">
                  <c:v>0.9</c:v>
                </c:pt>
                <c:pt idx="12">
                  <c:v>0.8</c:v>
                </c:pt>
                <c:pt idx="13">
                  <c:v>0.7</c:v>
                </c:pt>
                <c:pt idx="14">
                  <c:v>0.7</c:v>
                </c:pt>
                <c:pt idx="15">
                  <c:v>0.3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6907264"/>
        <c:axId val="76909184"/>
      </c:barChart>
      <c:catAx>
        <c:axId val="7690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09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9091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072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14.4</c:v>
                </c:pt>
                <c:pt idx="1">
                  <c:v>8</c:v>
                </c:pt>
                <c:pt idx="2">
                  <c:v>15.9</c:v>
                </c:pt>
                <c:pt idx="3">
                  <c:v>29.6</c:v>
                </c:pt>
                <c:pt idx="4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386176"/>
        <c:axId val="88393600"/>
      </c:barChart>
      <c:catAx>
        <c:axId val="8838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93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3936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861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9.6</c:v>
                </c:pt>
                <c:pt idx="1">
                  <c:v>4.3</c:v>
                </c:pt>
                <c:pt idx="2">
                  <c:v>0.8</c:v>
                </c:pt>
                <c:pt idx="3">
                  <c:v>0.9</c:v>
                </c:pt>
                <c:pt idx="4">
                  <c:v>0.7</c:v>
                </c:pt>
                <c:pt idx="5">
                  <c:v>6.5</c:v>
                </c:pt>
                <c:pt idx="6">
                  <c:v>6.7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383872"/>
        <c:axId val="88393216"/>
      </c:barChart>
      <c:catAx>
        <c:axId val="8838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93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3932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838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13.8</c:v>
                </c:pt>
                <c:pt idx="1">
                  <c:v>26.3</c:v>
                </c:pt>
                <c:pt idx="2">
                  <c:v>45.9</c:v>
                </c:pt>
                <c:pt idx="3">
                  <c:v>8.9</c:v>
                </c:pt>
                <c:pt idx="4">
                  <c:v>7.4</c:v>
                </c:pt>
                <c:pt idx="5">
                  <c:v>14.4</c:v>
                </c:pt>
                <c:pt idx="6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12</c:v>
                </c:pt>
                <c:pt idx="1">
                  <c:v>14.2</c:v>
                </c:pt>
                <c:pt idx="2">
                  <c:v>24.7</c:v>
                </c:pt>
                <c:pt idx="3">
                  <c:v>6.4</c:v>
                </c:pt>
                <c:pt idx="4">
                  <c:v>6.2</c:v>
                </c:pt>
                <c:pt idx="5">
                  <c:v>9.3000000000000007</c:v>
                </c:pt>
                <c:pt idx="6">
                  <c:v>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496384"/>
        <c:axId val="88520960"/>
      </c:barChart>
      <c:catAx>
        <c:axId val="8849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520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5209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4963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16.5</c:v>
                </c:pt>
                <c:pt idx="2">
                  <c:v>1.9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620352"/>
        <c:axId val="77622272"/>
      </c:barChart>
      <c:catAx>
        <c:axId val="7762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622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62227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6203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56</c:v>
                </c:pt>
                <c:pt idx="1">
                  <c:v>71</c:v>
                </c:pt>
                <c:pt idx="2">
                  <c:v>57</c:v>
                </c:pt>
                <c:pt idx="3">
                  <c:v>45</c:v>
                </c:pt>
                <c:pt idx="4">
                  <c:v>43</c:v>
                </c:pt>
                <c:pt idx="5">
                  <c:v>62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415232"/>
        <c:axId val="88520192"/>
      </c:barChart>
      <c:catAx>
        <c:axId val="884152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5201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5201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4152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51</c:v>
                </c:pt>
                <c:pt idx="1">
                  <c:v>59</c:v>
                </c:pt>
                <c:pt idx="2">
                  <c:v>46</c:v>
                </c:pt>
                <c:pt idx="3">
                  <c:v>43</c:v>
                </c:pt>
                <c:pt idx="4">
                  <c:v>38</c:v>
                </c:pt>
                <c:pt idx="5">
                  <c:v>34</c:v>
                </c:pt>
                <c:pt idx="6">
                  <c:v>30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433024"/>
        <c:axId val="88434944"/>
      </c:barChart>
      <c:catAx>
        <c:axId val="884330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4349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4349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4330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44</c:v>
                </c:pt>
                <c:pt idx="1">
                  <c:v>55</c:v>
                </c:pt>
                <c:pt idx="2">
                  <c:v>37</c:v>
                </c:pt>
                <c:pt idx="3">
                  <c:v>31</c:v>
                </c:pt>
                <c:pt idx="4">
                  <c:v>32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545152"/>
        <c:axId val="88563712"/>
      </c:barChart>
      <c:catAx>
        <c:axId val="885451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5637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5637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5451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78</c:v>
                </c:pt>
                <c:pt idx="1">
                  <c:v>63</c:v>
                </c:pt>
                <c:pt idx="2">
                  <c:v>56</c:v>
                </c:pt>
                <c:pt idx="3">
                  <c:v>58</c:v>
                </c:pt>
                <c:pt idx="4">
                  <c:v>58</c:v>
                </c:pt>
                <c:pt idx="5">
                  <c:v>68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559616"/>
        <c:axId val="88562304"/>
      </c:barChart>
      <c:catAx>
        <c:axId val="885596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5623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5623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5596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52</c:v>
                </c:pt>
                <c:pt idx="1">
                  <c:v>54</c:v>
                </c:pt>
                <c:pt idx="2">
                  <c:v>37</c:v>
                </c:pt>
                <c:pt idx="3">
                  <c:v>39</c:v>
                </c:pt>
                <c:pt idx="4">
                  <c:v>49</c:v>
                </c:pt>
                <c:pt idx="5">
                  <c:v>40</c:v>
                </c:pt>
                <c:pt idx="6">
                  <c:v>29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670976"/>
        <c:axId val="88672896"/>
      </c:barChart>
      <c:catAx>
        <c:axId val="886709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6728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6728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6709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37</c:v>
                </c:pt>
                <c:pt idx="1">
                  <c:v>52</c:v>
                </c:pt>
                <c:pt idx="2">
                  <c:v>39</c:v>
                </c:pt>
                <c:pt idx="3">
                  <c:v>46</c:v>
                </c:pt>
                <c:pt idx="4">
                  <c:v>34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9009536"/>
        <c:axId val="92794880"/>
      </c:barChart>
      <c:catAx>
        <c:axId val="890095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7948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27948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0095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19.2</c:v>
                </c:pt>
                <c:pt idx="1">
                  <c:v>43.3</c:v>
                </c:pt>
                <c:pt idx="2">
                  <c:v>32.9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23.4</c:v>
                </c:pt>
                <c:pt idx="1">
                  <c:v>46.9</c:v>
                </c:pt>
                <c:pt idx="2">
                  <c:v>37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31.8</c:v>
                </c:pt>
                <c:pt idx="1">
                  <c:v>46</c:v>
                </c:pt>
                <c:pt idx="2">
                  <c:v>39.9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22.1</c:v>
                </c:pt>
                <c:pt idx="1">
                  <c:v>36.5</c:v>
                </c:pt>
                <c:pt idx="2">
                  <c:v>31.3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14</c:v>
                </c:pt>
                <c:pt idx="1">
                  <c:v>36</c:v>
                </c:pt>
                <c:pt idx="2">
                  <c:v>26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10.8</c:v>
                </c:pt>
                <c:pt idx="1">
                  <c:v>34.700000000000003</c:v>
                </c:pt>
                <c:pt idx="2">
                  <c:v>25.1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1459968"/>
        <c:axId val="98088064"/>
      </c:barChart>
      <c:catAx>
        <c:axId val="9145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88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08806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4599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11.9</c:v>
                </c:pt>
                <c:pt idx="1">
                  <c:v>33.4</c:v>
                </c:pt>
                <c:pt idx="2">
                  <c:v>24.1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9.5</c:v>
                </c:pt>
                <c:pt idx="1">
                  <c:v>32.1</c:v>
                </c:pt>
                <c:pt idx="2">
                  <c:v>22.6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14.7</c:v>
                </c:pt>
                <c:pt idx="1">
                  <c:v>22.3</c:v>
                </c:pt>
                <c:pt idx="2">
                  <c:v>19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13.5</c:v>
                </c:pt>
                <c:pt idx="1">
                  <c:v>17.8</c:v>
                </c:pt>
                <c:pt idx="2">
                  <c:v>16.3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</c:v>
                </c:pt>
                <c:pt idx="1">
                  <c:v>21.8</c:v>
                </c:pt>
                <c:pt idx="2">
                  <c:v>13.6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4.2</c:v>
                </c:pt>
                <c:pt idx="1">
                  <c:v>18.7</c:v>
                </c:pt>
                <c:pt idx="2">
                  <c:v>12.9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577792"/>
        <c:axId val="76602368"/>
      </c:barChart>
      <c:catAx>
        <c:axId val="7657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02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60236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777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32.9</c:v>
                </c:pt>
                <c:pt idx="1">
                  <c:v>37</c:v>
                </c:pt>
                <c:pt idx="2">
                  <c:v>39.9</c:v>
                </c:pt>
                <c:pt idx="3">
                  <c:v>31.3</c:v>
                </c:pt>
                <c:pt idx="4">
                  <c:v>26</c:v>
                </c:pt>
                <c:pt idx="5">
                  <c:v>25.1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24.1</c:v>
                </c:pt>
                <c:pt idx="1">
                  <c:v>22.6</c:v>
                </c:pt>
                <c:pt idx="2">
                  <c:v>19</c:v>
                </c:pt>
                <c:pt idx="3">
                  <c:v>16.3</c:v>
                </c:pt>
                <c:pt idx="4">
                  <c:v>13.6</c:v>
                </c:pt>
                <c:pt idx="5">
                  <c:v>12.9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40.4</c:v>
                </c:pt>
                <c:pt idx="1">
                  <c:v>31.3</c:v>
                </c:pt>
                <c:pt idx="2">
                  <c:v>32.200000000000003</c:v>
                </c:pt>
                <c:pt idx="3">
                  <c:v>30.2</c:v>
                </c:pt>
                <c:pt idx="4">
                  <c:v>26.4</c:v>
                </c:pt>
                <c:pt idx="5">
                  <c:v>20.100000000000001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34.5</c:v>
                </c:pt>
                <c:pt idx="1">
                  <c:v>35.9</c:v>
                </c:pt>
                <c:pt idx="2">
                  <c:v>39.6</c:v>
                </c:pt>
                <c:pt idx="3">
                  <c:v>31</c:v>
                </c:pt>
                <c:pt idx="4">
                  <c:v>31.8</c:v>
                </c:pt>
                <c:pt idx="5">
                  <c:v>35.799999999999997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936320"/>
        <c:axId val="77414784"/>
      </c:lineChart>
      <c:catAx>
        <c:axId val="7693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414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4147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363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31.7</c:v>
                </c:pt>
                <c:pt idx="4">
                  <c:v>39.700000000000003</c:v>
                </c:pt>
                <c:pt idx="5">
                  <c:v>1.6</c:v>
                </c:pt>
                <c:pt idx="6">
                  <c:v>2.9</c:v>
                </c:pt>
                <c:pt idx="7">
                  <c:v>22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415936"/>
        <c:axId val="77464704"/>
      </c:barChart>
      <c:catAx>
        <c:axId val="7741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464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4647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41593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31.4</c:v>
                </c:pt>
                <c:pt idx="1">
                  <c:v>39.1</c:v>
                </c:pt>
                <c:pt idx="2">
                  <c:v>5.7</c:v>
                </c:pt>
                <c:pt idx="3">
                  <c:v>1.5</c:v>
                </c:pt>
                <c:pt idx="4">
                  <c:v>5.5</c:v>
                </c:pt>
                <c:pt idx="5">
                  <c:v>0</c:v>
                </c:pt>
                <c:pt idx="6">
                  <c:v>1.7</c:v>
                </c:pt>
                <c:pt idx="7">
                  <c:v>15.1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948992"/>
        <c:axId val="76950528"/>
      </c:barChart>
      <c:catAx>
        <c:axId val="7694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50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95052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4899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11.3</c:v>
                </c:pt>
                <c:pt idx="1">
                  <c:v>20.7</c:v>
                </c:pt>
                <c:pt idx="2">
                  <c:v>16.5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8.6</c:v>
                </c:pt>
                <c:pt idx="1">
                  <c:v>25.5</c:v>
                </c:pt>
                <c:pt idx="2">
                  <c:v>18.399999999999999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16</c:v>
                </c:pt>
                <c:pt idx="1">
                  <c:v>18.600000000000001</c:v>
                </c:pt>
                <c:pt idx="2">
                  <c:v>17.5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11.1</c:v>
                </c:pt>
                <c:pt idx="1">
                  <c:v>17.600000000000001</c:v>
                </c:pt>
                <c:pt idx="2">
                  <c:v>15.3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4.5</c:v>
                </c:pt>
                <c:pt idx="1">
                  <c:v>11.5</c:v>
                </c:pt>
                <c:pt idx="2">
                  <c:v>8.3000000000000007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2.5</c:v>
                </c:pt>
                <c:pt idx="1">
                  <c:v>10</c:v>
                </c:pt>
                <c:pt idx="2">
                  <c:v>6.9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4153856"/>
        <c:axId val="76950912"/>
      </c:barChart>
      <c:catAx>
        <c:axId val="4415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50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9509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1538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16.5</c:v>
                </c:pt>
                <c:pt idx="1">
                  <c:v>18.399999999999999</c:v>
                </c:pt>
                <c:pt idx="2">
                  <c:v>17.5</c:v>
                </c:pt>
                <c:pt idx="3">
                  <c:v>15.3</c:v>
                </c:pt>
                <c:pt idx="4">
                  <c:v>8.3000000000000007</c:v>
                </c:pt>
                <c:pt idx="5">
                  <c:v>6.9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36.1</c:v>
                </c:pt>
                <c:pt idx="1">
                  <c:v>29</c:v>
                </c:pt>
                <c:pt idx="2">
                  <c:v>27.7</c:v>
                </c:pt>
                <c:pt idx="3">
                  <c:v>27.8</c:v>
                </c:pt>
                <c:pt idx="4">
                  <c:v>20.2</c:v>
                </c:pt>
                <c:pt idx="5">
                  <c:v>19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53.1</c:v>
                </c:pt>
                <c:pt idx="1">
                  <c:v>59.7</c:v>
                </c:pt>
                <c:pt idx="2">
                  <c:v>65.2</c:v>
                </c:pt>
                <c:pt idx="3">
                  <c:v>61.1</c:v>
                </c:pt>
                <c:pt idx="4">
                  <c:v>61</c:v>
                </c:pt>
                <c:pt idx="5">
                  <c:v>61.1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910976"/>
        <c:axId val="76913280"/>
      </c:lineChart>
      <c:catAx>
        <c:axId val="7691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13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9132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109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Gulf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002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06953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5425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3279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76887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897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97637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0556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47694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85223"/>
              </p:ext>
            </p:extLst>
          </p:nvPr>
        </p:nvGraphicFramePr>
        <p:xfrm>
          <a:off x="390525" y="14192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Gulf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365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9.1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Gulf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25.1%,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24.1%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12.9%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9217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5850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5462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29090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09672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174944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Gulf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0090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51418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4802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Gulf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(0.8%),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(0.9%),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(0.7%)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1.0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 smtClean="0">
                <a:latin typeface="Gill Sans MT"/>
              </a:rPr>
              <a:t>Carrying a Handgun</a:t>
            </a:r>
            <a:r>
              <a:rPr lang="en-US" sz="2700" dirty="0" smtClean="0">
                <a:latin typeface="Gill Sans MT"/>
              </a:rPr>
              <a:t> (9.6%),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(6.7%) and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(6.5%) 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Gulf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33.4%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19.2%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4.1%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1.9%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55382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6694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29178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6713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712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0762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94191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 smtClean="0">
                <a:latin typeface="Gill Sans MT" pitchFamily="34" charset="0"/>
              </a:rPr>
              <a:t>(45%)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(43%)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 smtClean="0">
                <a:latin typeface="Gill Sans MT" pitchFamily="34" charset="0"/>
              </a:rPr>
              <a:t>(58%),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and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56%)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59%) and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 smtClean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55%)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54%), </a:t>
            </a:r>
            <a:r>
              <a:rPr lang="en-US" sz="2800" i="1" dirty="0" smtClean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(52%)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2120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42.4%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25.1%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Gulf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(39.6%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19.4%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(23.8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10.7%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24.3%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6.9%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743456"/>
              </p:ext>
            </p:extLst>
          </p:nvPr>
        </p:nvGraphicFramePr>
        <p:xfrm>
          <a:off x="374759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080918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9151</TotalTime>
  <Words>1353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2016-10-25T01:22:28Z</dcterms:modified>
</cp:coreProperties>
</file>