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ilchrist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Blacking Out from Drinking*</c:v>
                </c:pt>
                <c:pt idx="3">
                  <c:v>Cigarettes</c:v>
                </c:pt>
                <c:pt idx="4">
                  <c:v>Marijuana or Hashish</c:v>
                </c:pt>
                <c:pt idx="5">
                  <c:v>Synthetic Marijuana*</c:v>
                </c:pt>
                <c:pt idx="6">
                  <c:v>Prescription Pain Relievers</c:v>
                </c:pt>
                <c:pt idx="7">
                  <c:v>Inhalants</c:v>
                </c:pt>
                <c:pt idx="8">
                  <c:v>Depressants</c:v>
                </c:pt>
                <c:pt idx="9">
                  <c:v>Prescription Amphetamines</c:v>
                </c:pt>
                <c:pt idx="10">
                  <c:v>Cocaine or Crack Cocaine</c:v>
                </c:pt>
                <c:pt idx="11">
                  <c:v>Over-the-Counter Drugs</c:v>
                </c:pt>
                <c:pt idx="12">
                  <c:v>LSD, PCP or Mushrooms</c:v>
                </c:pt>
                <c:pt idx="13">
                  <c:v>Needle to Inject Illegal Drugs*</c:v>
                </c:pt>
                <c:pt idx="14">
                  <c:v>Club Drugs</c:v>
                </c:pt>
                <c:pt idx="15">
                  <c:v>Heroin</c:v>
                </c:pt>
                <c:pt idx="16">
                  <c:v>Flakka*</c:v>
                </c:pt>
                <c:pt idx="17">
                  <c:v>Methamphetamine</c:v>
                </c:pt>
                <c:pt idx="18">
                  <c:v>Steroids (without a doctor’s order)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40.1</c:v>
                </c:pt>
                <c:pt idx="1">
                  <c:v>28</c:v>
                </c:pt>
                <c:pt idx="2">
                  <c:v>21.8</c:v>
                </c:pt>
                <c:pt idx="3">
                  <c:v>19</c:v>
                </c:pt>
                <c:pt idx="4">
                  <c:v>17</c:v>
                </c:pt>
                <c:pt idx="5">
                  <c:v>8.4</c:v>
                </c:pt>
                <c:pt idx="6">
                  <c:v>6.9</c:v>
                </c:pt>
                <c:pt idx="7">
                  <c:v>5.5</c:v>
                </c:pt>
                <c:pt idx="8">
                  <c:v>4.4000000000000004</c:v>
                </c:pt>
                <c:pt idx="9">
                  <c:v>3</c:v>
                </c:pt>
                <c:pt idx="10">
                  <c:v>3</c:v>
                </c:pt>
                <c:pt idx="11">
                  <c:v>2.7</c:v>
                </c:pt>
                <c:pt idx="12">
                  <c:v>2.4</c:v>
                </c:pt>
                <c:pt idx="13">
                  <c:v>1.6</c:v>
                </c:pt>
                <c:pt idx="14">
                  <c:v>1.5</c:v>
                </c:pt>
                <c:pt idx="15">
                  <c:v>0.6</c:v>
                </c:pt>
                <c:pt idx="16">
                  <c:v>0.5</c:v>
                </c:pt>
                <c:pt idx="17">
                  <c:v>0.4</c:v>
                </c:pt>
                <c:pt idx="18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0228608"/>
        <c:axId val="110230144"/>
      </c:barChart>
      <c:catAx>
        <c:axId val="110228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2301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023014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22860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28</c:v>
                </c:pt>
                <c:pt idx="1">
                  <c:v>13.6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6416128"/>
        <c:axId val="103937152"/>
      </c:barChart>
      <c:catAx>
        <c:axId val="76416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937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93715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41612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6.6</c:v>
                </c:pt>
                <c:pt idx="1">
                  <c:v>16.5</c:v>
                </c:pt>
                <c:pt idx="2">
                  <c:v>11.8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0</c:v>
                </c:pt>
                <c:pt idx="1">
                  <c:v>15.6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6.7</c:v>
                </c:pt>
                <c:pt idx="1">
                  <c:v>17.600000000000001</c:v>
                </c:pt>
                <c:pt idx="2">
                  <c:v>12.6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6.2</c:v>
                </c:pt>
                <c:pt idx="1">
                  <c:v>19.899999999999999</c:v>
                </c:pt>
                <c:pt idx="2">
                  <c:v>13.9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13.7</c:v>
                </c:pt>
                <c:pt idx="2">
                  <c:v>9.5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1.2</c:v>
                </c:pt>
                <c:pt idx="1">
                  <c:v>11.3</c:v>
                </c:pt>
                <c:pt idx="2">
                  <c:v>7.1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6501760"/>
        <c:axId val="76538624"/>
      </c:barChart>
      <c:catAx>
        <c:axId val="76501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538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538624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50176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11.8</c:v>
                </c:pt>
                <c:pt idx="2">
                  <c:v>12.6</c:v>
                </c:pt>
                <c:pt idx="3">
                  <c:v>13.9</c:v>
                </c:pt>
                <c:pt idx="4">
                  <c:v>9.5</c:v>
                </c:pt>
                <c:pt idx="5">
                  <c:v>7.1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17.399999999999999</c:v>
                </c:pt>
                <c:pt idx="2">
                  <c:v>13.8</c:v>
                </c:pt>
                <c:pt idx="3">
                  <c:v>14.6</c:v>
                </c:pt>
                <c:pt idx="4">
                  <c:v>12.8</c:v>
                </c:pt>
                <c:pt idx="5">
                  <c:v>10.8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36.1</c:v>
                </c:pt>
                <c:pt idx="2">
                  <c:v>29.4</c:v>
                </c:pt>
                <c:pt idx="3">
                  <c:v>29.4</c:v>
                </c:pt>
                <c:pt idx="4">
                  <c:v>32</c:v>
                </c:pt>
                <c:pt idx="5">
                  <c:v>30.9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6529664"/>
        <c:axId val="76532352"/>
      </c:lineChart>
      <c:catAx>
        <c:axId val="76529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532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53235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5296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5.3</c:v>
                </c:pt>
                <c:pt idx="1">
                  <c:v>6.6</c:v>
                </c:pt>
                <c:pt idx="2">
                  <c:v>2.9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6491008"/>
        <c:axId val="76530816"/>
      </c:barChart>
      <c:catAx>
        <c:axId val="76491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5308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53081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49100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33.299999999999997</c:v>
                </c:pt>
                <c:pt idx="1">
                  <c:v>24</c:v>
                </c:pt>
                <c:pt idx="2">
                  <c:v>14.3</c:v>
                </c:pt>
                <c:pt idx="3">
                  <c:v>15.8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23.1</c:v>
                </c:pt>
                <c:pt idx="1">
                  <c:v>17.2</c:v>
                </c:pt>
                <c:pt idx="2">
                  <c:v>11.1</c:v>
                </c:pt>
                <c:pt idx="3">
                  <c:v>8.6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24.4</c:v>
                </c:pt>
                <c:pt idx="1">
                  <c:v>16.2</c:v>
                </c:pt>
                <c:pt idx="2">
                  <c:v>9</c:v>
                </c:pt>
                <c:pt idx="3">
                  <c:v>8.3000000000000007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6692480"/>
        <c:axId val="103972864"/>
      </c:barChart>
      <c:catAx>
        <c:axId val="76692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9728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97286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69248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7.6</c:v>
                </c:pt>
                <c:pt idx="1">
                  <c:v>4.5</c:v>
                </c:pt>
                <c:pt idx="2">
                  <c:v>5.9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0</c:v>
                </c:pt>
                <c:pt idx="1">
                  <c:v>6.7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5.6</c:v>
                </c:pt>
                <c:pt idx="1">
                  <c:v>2</c:v>
                </c:pt>
                <c:pt idx="2">
                  <c:v>3.7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0.7</c:v>
                </c:pt>
                <c:pt idx="1">
                  <c:v>1.5</c:v>
                </c:pt>
                <c:pt idx="2">
                  <c:v>1.2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1.3</c:v>
                </c:pt>
                <c:pt idx="2">
                  <c:v>1.7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2.9</c:v>
                </c:pt>
                <c:pt idx="1">
                  <c:v>1.1000000000000001</c:v>
                </c:pt>
                <c:pt idx="2">
                  <c:v>1.8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0982656"/>
        <c:axId val="110984192"/>
      </c:barChart>
      <c:catAx>
        <c:axId val="110982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984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098419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98265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2.8</c:v>
                </c:pt>
                <c:pt idx="1">
                  <c:v>4.3</c:v>
                </c:pt>
                <c:pt idx="2">
                  <c:v>3.6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1.8</c:v>
                </c:pt>
                <c:pt idx="1">
                  <c:v>3.9</c:v>
                </c:pt>
                <c:pt idx="2">
                  <c:v>3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1.5</c:v>
                </c:pt>
                <c:pt idx="1">
                  <c:v>3.6</c:v>
                </c:pt>
                <c:pt idx="2">
                  <c:v>2.6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0.4</c:v>
                </c:pt>
                <c:pt idx="1">
                  <c:v>1.4</c:v>
                </c:pt>
                <c:pt idx="2">
                  <c:v>1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1474944"/>
        <c:axId val="111751168"/>
      </c:barChart>
      <c:catAx>
        <c:axId val="111474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7511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175116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47494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0.8</c:v>
                </c:pt>
                <c:pt idx="1">
                  <c:v>6.9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</c:v>
                </c:pt>
                <c:pt idx="1">
                  <c:v>4.8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1.1000000000000001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0.7</c:v>
                </c:pt>
                <c:pt idx="1">
                  <c:v>2.8</c:v>
                </c:pt>
                <c:pt idx="2">
                  <c:v>1.9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0.4</c:v>
                </c:pt>
                <c:pt idx="1">
                  <c:v>2.5</c:v>
                </c:pt>
                <c:pt idx="2">
                  <c:v>1.6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</c:v>
                </c:pt>
                <c:pt idx="1">
                  <c:v>3.8</c:v>
                </c:pt>
                <c:pt idx="2">
                  <c:v>2.2000000000000002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3946880"/>
        <c:axId val="103956864"/>
      </c:barChart>
      <c:catAx>
        <c:axId val="103946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9568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95686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94688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4.7</c:v>
                </c:pt>
                <c:pt idx="1">
                  <c:v>5.0999999999999996</c:v>
                </c:pt>
                <c:pt idx="2">
                  <c:v>4.9000000000000004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0</c:v>
                </c:pt>
                <c:pt idx="1">
                  <c:v>6.8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1.8</c:v>
                </c:pt>
                <c:pt idx="1">
                  <c:v>3.3</c:v>
                </c:pt>
                <c:pt idx="2">
                  <c:v>2.7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2</c:v>
                </c:pt>
                <c:pt idx="1">
                  <c:v>4.5999999999999996</c:v>
                </c:pt>
                <c:pt idx="2">
                  <c:v>3.4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0.9</c:v>
                </c:pt>
                <c:pt idx="1">
                  <c:v>2.5</c:v>
                </c:pt>
                <c:pt idx="2">
                  <c:v>1.8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1.7</c:v>
                </c:pt>
                <c:pt idx="1">
                  <c:v>3.5</c:v>
                </c:pt>
                <c:pt idx="2">
                  <c:v>2.8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1560576"/>
        <c:axId val="111562112"/>
      </c:barChart>
      <c:catAx>
        <c:axId val="111560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562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156211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56057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0.8</c:v>
                </c:pt>
                <c:pt idx="1">
                  <c:v>0</c:v>
                </c:pt>
                <c:pt idx="2">
                  <c:v>0.3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</c:v>
                </c:pt>
                <c:pt idx="1">
                  <c:v>1.7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0.4</c:v>
                </c:pt>
                <c:pt idx="1">
                  <c:v>0.9</c:v>
                </c:pt>
                <c:pt idx="2">
                  <c:v>0.7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0.7</c:v>
                </c:pt>
                <c:pt idx="1">
                  <c:v>1.7</c:v>
                </c:pt>
                <c:pt idx="2">
                  <c:v>1.3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1.3</c:v>
                </c:pt>
                <c:pt idx="1">
                  <c:v>1.9</c:v>
                </c:pt>
                <c:pt idx="2">
                  <c:v>1.6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</c:v>
                </c:pt>
                <c:pt idx="1">
                  <c:v>2.2999999999999998</c:v>
                </c:pt>
                <c:pt idx="2">
                  <c:v>1.4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9947520"/>
        <c:axId val="111559040"/>
      </c:barChart>
      <c:catAx>
        <c:axId val="109947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559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155904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94752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Binge Drinking</c:v>
                </c:pt>
                <c:pt idx="3">
                  <c:v>Marijuana or Hashish</c:v>
                </c:pt>
                <c:pt idx="4">
                  <c:v>Cigarettes</c:v>
                </c:pt>
                <c:pt idx="5">
                  <c:v>Synthetic Marijuana*</c:v>
                </c:pt>
                <c:pt idx="6">
                  <c:v>Prescription Pain Relievers</c:v>
                </c:pt>
                <c:pt idx="7">
                  <c:v>Depressants</c:v>
                </c:pt>
                <c:pt idx="8">
                  <c:v>Inhalants</c:v>
                </c:pt>
                <c:pt idx="9">
                  <c:v>Prescription Amphetamines</c:v>
                </c:pt>
                <c:pt idx="10">
                  <c:v>Cocaine or Crack Cocaine</c:v>
                </c:pt>
                <c:pt idx="11">
                  <c:v>Over-the-Counter Drugs</c:v>
                </c:pt>
                <c:pt idx="12">
                  <c:v>LSD, PCP or Mushrooms</c:v>
                </c:pt>
                <c:pt idx="13">
                  <c:v>Flakka*</c:v>
                </c:pt>
                <c:pt idx="14">
                  <c:v>Club Drugs</c:v>
                </c:pt>
                <c:pt idx="15">
                  <c:v>Steroids (without a doctor’s order)</c:v>
                </c:pt>
                <c:pt idx="16">
                  <c:v>Methamphetamine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21.5</c:v>
                </c:pt>
                <c:pt idx="1">
                  <c:v>13.6</c:v>
                </c:pt>
                <c:pt idx="2">
                  <c:v>9.8000000000000007</c:v>
                </c:pt>
                <c:pt idx="3">
                  <c:v>7.1</c:v>
                </c:pt>
                <c:pt idx="4">
                  <c:v>5.4</c:v>
                </c:pt>
                <c:pt idx="5">
                  <c:v>3.4</c:v>
                </c:pt>
                <c:pt idx="6">
                  <c:v>2.8</c:v>
                </c:pt>
                <c:pt idx="7">
                  <c:v>2.2000000000000002</c:v>
                </c:pt>
                <c:pt idx="8">
                  <c:v>1.8</c:v>
                </c:pt>
                <c:pt idx="9">
                  <c:v>1.4</c:v>
                </c:pt>
                <c:pt idx="10">
                  <c:v>1.1000000000000001</c:v>
                </c:pt>
                <c:pt idx="11">
                  <c:v>1</c:v>
                </c:pt>
                <c:pt idx="12">
                  <c:v>0.5</c:v>
                </c:pt>
                <c:pt idx="13">
                  <c:v>0.5</c:v>
                </c:pt>
                <c:pt idx="14">
                  <c:v>0.3</c:v>
                </c:pt>
                <c:pt idx="15">
                  <c:v>0.2</c:v>
                </c:pt>
                <c:pt idx="16">
                  <c:v>0.1</c:v>
                </c:pt>
                <c:pt idx="1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8715648"/>
        <c:axId val="48717184"/>
      </c:barChart>
      <c:catAx>
        <c:axId val="48715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8717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871718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87156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12.4</c:v>
                </c:pt>
                <c:pt idx="1">
                  <c:v>7.8</c:v>
                </c:pt>
                <c:pt idx="2">
                  <c:v>15.2</c:v>
                </c:pt>
                <c:pt idx="3">
                  <c:v>27</c:v>
                </c:pt>
                <c:pt idx="4">
                  <c:v>6.2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2235136"/>
        <c:axId val="110127744"/>
      </c:barChart>
      <c:catAx>
        <c:axId val="102235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1277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012774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23513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11.2</c:v>
                </c:pt>
                <c:pt idx="1">
                  <c:v>3.4</c:v>
                </c:pt>
                <c:pt idx="2">
                  <c:v>1.6</c:v>
                </c:pt>
                <c:pt idx="3">
                  <c:v>1.3</c:v>
                </c:pt>
                <c:pt idx="4">
                  <c:v>1.1000000000000001</c:v>
                </c:pt>
                <c:pt idx="5">
                  <c:v>11.9</c:v>
                </c:pt>
                <c:pt idx="6">
                  <c:v>5.0999999999999996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1582208"/>
        <c:axId val="111739648"/>
      </c:barChart>
      <c:catAx>
        <c:axId val="111582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7396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173964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58220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8.5</c:v>
                </c:pt>
                <c:pt idx="1">
                  <c:v>24</c:v>
                </c:pt>
                <c:pt idx="2">
                  <c:v>34.6</c:v>
                </c:pt>
                <c:pt idx="3">
                  <c:v>10.9</c:v>
                </c:pt>
                <c:pt idx="4">
                  <c:v>10</c:v>
                </c:pt>
                <c:pt idx="5">
                  <c:v>13.6</c:v>
                </c:pt>
                <c:pt idx="6">
                  <c:v>5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10</c:v>
                </c:pt>
                <c:pt idx="1">
                  <c:v>9.4</c:v>
                </c:pt>
                <c:pt idx="2">
                  <c:v>25.8</c:v>
                </c:pt>
                <c:pt idx="3">
                  <c:v>11.9</c:v>
                </c:pt>
                <c:pt idx="4">
                  <c:v>5.8</c:v>
                </c:pt>
                <c:pt idx="5">
                  <c:v>9.1999999999999993</c:v>
                </c:pt>
                <c:pt idx="6">
                  <c:v>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1741952"/>
        <c:axId val="111777280"/>
      </c:barChart>
      <c:catAx>
        <c:axId val="111741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777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177728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7419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14.6</c:v>
                </c:pt>
                <c:pt idx="2">
                  <c:v>3.1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1606400"/>
        <c:axId val="111785472"/>
      </c:barChart>
      <c:catAx>
        <c:axId val="111606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785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178547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60640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58</c:v>
                </c:pt>
                <c:pt idx="1">
                  <c:v>64</c:v>
                </c:pt>
                <c:pt idx="2">
                  <c:v>64</c:v>
                </c:pt>
                <c:pt idx="3">
                  <c:v>55</c:v>
                </c:pt>
                <c:pt idx="4">
                  <c:v>58</c:v>
                </c:pt>
                <c:pt idx="5">
                  <c:v>62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2007808"/>
        <c:axId val="112018176"/>
      </c:barChart>
      <c:catAx>
        <c:axId val="1120078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01817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201817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0078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40</c:v>
                </c:pt>
                <c:pt idx="1">
                  <c:v>56</c:v>
                </c:pt>
                <c:pt idx="2">
                  <c:v>42</c:v>
                </c:pt>
                <c:pt idx="3">
                  <c:v>35</c:v>
                </c:pt>
                <c:pt idx="4">
                  <c:v>45</c:v>
                </c:pt>
                <c:pt idx="5">
                  <c:v>32</c:v>
                </c:pt>
                <c:pt idx="6">
                  <c:v>31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2109440"/>
        <c:axId val="112110976"/>
      </c:barChart>
      <c:catAx>
        <c:axId val="11210944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11097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211097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10944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41</c:v>
                </c:pt>
                <c:pt idx="1">
                  <c:v>58</c:v>
                </c:pt>
                <c:pt idx="2">
                  <c:v>35</c:v>
                </c:pt>
                <c:pt idx="3">
                  <c:v>36</c:v>
                </c:pt>
                <c:pt idx="4">
                  <c:v>26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2121344"/>
        <c:axId val="112122880"/>
      </c:barChart>
      <c:catAx>
        <c:axId val="11212134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12288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212288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12134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80</c:v>
                </c:pt>
                <c:pt idx="1">
                  <c:v>60</c:v>
                </c:pt>
                <c:pt idx="2">
                  <c:v>51</c:v>
                </c:pt>
                <c:pt idx="3">
                  <c:v>65</c:v>
                </c:pt>
                <c:pt idx="4">
                  <c:v>65</c:v>
                </c:pt>
                <c:pt idx="5">
                  <c:v>68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2307200"/>
        <c:axId val="112343296"/>
      </c:barChart>
      <c:catAx>
        <c:axId val="11230720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34329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234329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30720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48</c:v>
                </c:pt>
                <c:pt idx="1">
                  <c:v>49</c:v>
                </c:pt>
                <c:pt idx="2">
                  <c:v>34</c:v>
                </c:pt>
                <c:pt idx="3">
                  <c:v>27</c:v>
                </c:pt>
                <c:pt idx="4">
                  <c:v>57</c:v>
                </c:pt>
                <c:pt idx="5">
                  <c:v>44</c:v>
                </c:pt>
                <c:pt idx="6">
                  <c:v>35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0615936"/>
        <c:axId val="111835392"/>
      </c:barChart>
      <c:catAx>
        <c:axId val="11061593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83539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183539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61593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34</c:v>
                </c:pt>
                <c:pt idx="1">
                  <c:v>53</c:v>
                </c:pt>
                <c:pt idx="2">
                  <c:v>39</c:v>
                </c:pt>
                <c:pt idx="3">
                  <c:v>42</c:v>
                </c:pt>
                <c:pt idx="4">
                  <c:v>27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2117248"/>
        <c:axId val="112345088"/>
      </c:barChart>
      <c:catAx>
        <c:axId val="11211724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34508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234508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11724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22.3</c:v>
                </c:pt>
                <c:pt idx="1">
                  <c:v>43.8</c:v>
                </c:pt>
                <c:pt idx="2">
                  <c:v>33.299999999999997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0</c:v>
                </c:pt>
                <c:pt idx="1">
                  <c:v>47.2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19.8</c:v>
                </c:pt>
                <c:pt idx="1">
                  <c:v>41.5</c:v>
                </c:pt>
                <c:pt idx="2">
                  <c:v>31.6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15.5</c:v>
                </c:pt>
                <c:pt idx="1">
                  <c:v>41.6</c:v>
                </c:pt>
                <c:pt idx="2">
                  <c:v>30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14.8</c:v>
                </c:pt>
                <c:pt idx="1">
                  <c:v>33.5</c:v>
                </c:pt>
                <c:pt idx="2">
                  <c:v>25.2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7.4</c:v>
                </c:pt>
                <c:pt idx="1">
                  <c:v>31.8</c:v>
                </c:pt>
                <c:pt idx="2">
                  <c:v>21.5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0660224"/>
        <c:axId val="110838144"/>
      </c:barChart>
      <c:catAx>
        <c:axId val="110660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8381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083814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6602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10.3</c:v>
                </c:pt>
                <c:pt idx="1">
                  <c:v>24.3</c:v>
                </c:pt>
                <c:pt idx="2">
                  <c:v>18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0</c:v>
                </c:pt>
                <c:pt idx="1">
                  <c:v>30.6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5.6</c:v>
                </c:pt>
                <c:pt idx="1">
                  <c:v>21.8</c:v>
                </c:pt>
                <c:pt idx="2">
                  <c:v>14.4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6</c:v>
                </c:pt>
                <c:pt idx="1">
                  <c:v>23.1</c:v>
                </c:pt>
                <c:pt idx="2">
                  <c:v>15.5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7.7</c:v>
                </c:pt>
                <c:pt idx="1">
                  <c:v>18.8</c:v>
                </c:pt>
                <c:pt idx="2">
                  <c:v>13.9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2.4</c:v>
                </c:pt>
                <c:pt idx="1">
                  <c:v>15.1</c:v>
                </c:pt>
                <c:pt idx="2">
                  <c:v>9.8000000000000007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5086592"/>
        <c:axId val="45088128"/>
      </c:barChart>
      <c:catAx>
        <c:axId val="45086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50881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508812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508659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33.299999999999997</c:v>
                </c:pt>
                <c:pt idx="2">
                  <c:v>31.6</c:v>
                </c:pt>
                <c:pt idx="3">
                  <c:v>30</c:v>
                </c:pt>
                <c:pt idx="4">
                  <c:v>25.2</c:v>
                </c:pt>
                <c:pt idx="5">
                  <c:v>21.5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18</c:v>
                </c:pt>
                <c:pt idx="2">
                  <c:v>14.4</c:v>
                </c:pt>
                <c:pt idx="3">
                  <c:v>15.5</c:v>
                </c:pt>
                <c:pt idx="4">
                  <c:v>13.9</c:v>
                </c:pt>
                <c:pt idx="5">
                  <c:v>9.8000000000000007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37.299999999999997</c:v>
                </c:pt>
                <c:pt idx="2">
                  <c:v>28.6</c:v>
                </c:pt>
                <c:pt idx="3">
                  <c:v>29.4</c:v>
                </c:pt>
                <c:pt idx="4">
                  <c:v>26.2</c:v>
                </c:pt>
                <c:pt idx="5">
                  <c:v>24.8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35.299999999999997</c:v>
                </c:pt>
                <c:pt idx="2">
                  <c:v>38.6</c:v>
                </c:pt>
                <c:pt idx="3">
                  <c:v>35.6</c:v>
                </c:pt>
                <c:pt idx="4">
                  <c:v>33.799999999999997</c:v>
                </c:pt>
                <c:pt idx="5">
                  <c:v>36.799999999999997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651264"/>
        <c:axId val="110886912"/>
      </c:lineChart>
      <c:catAx>
        <c:axId val="110651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886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088691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6512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3</c:v>
                </c:pt>
                <c:pt idx="1">
                  <c:v>0</c:v>
                </c:pt>
                <c:pt idx="2">
                  <c:v>0</c:v>
                </c:pt>
                <c:pt idx="3">
                  <c:v>21</c:v>
                </c:pt>
                <c:pt idx="4">
                  <c:v>40.299999999999997</c:v>
                </c:pt>
                <c:pt idx="5">
                  <c:v>0</c:v>
                </c:pt>
                <c:pt idx="6">
                  <c:v>7.9</c:v>
                </c:pt>
                <c:pt idx="7">
                  <c:v>27.7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0951040"/>
        <c:axId val="110952832"/>
      </c:barChart>
      <c:catAx>
        <c:axId val="110951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9528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095283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95104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30.7</c:v>
                </c:pt>
                <c:pt idx="1">
                  <c:v>57.3</c:v>
                </c:pt>
                <c:pt idx="2">
                  <c:v>0.8</c:v>
                </c:pt>
                <c:pt idx="3">
                  <c:v>0.8</c:v>
                </c:pt>
                <c:pt idx="4">
                  <c:v>1.6</c:v>
                </c:pt>
                <c:pt idx="5">
                  <c:v>1.7</c:v>
                </c:pt>
                <c:pt idx="6">
                  <c:v>0.9</c:v>
                </c:pt>
                <c:pt idx="7">
                  <c:v>6.3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6474240"/>
        <c:axId val="102527360"/>
      </c:barChart>
      <c:catAx>
        <c:axId val="76474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527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52736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47424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11.2</c:v>
                </c:pt>
                <c:pt idx="1">
                  <c:v>22.6</c:v>
                </c:pt>
                <c:pt idx="2">
                  <c:v>17.100000000000001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0</c:v>
                </c:pt>
                <c:pt idx="1">
                  <c:v>20.7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9</c:v>
                </c:pt>
                <c:pt idx="1">
                  <c:v>15.3</c:v>
                </c:pt>
                <c:pt idx="2">
                  <c:v>12.4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6.4</c:v>
                </c:pt>
                <c:pt idx="1">
                  <c:v>20.399999999999999</c:v>
                </c:pt>
                <c:pt idx="2">
                  <c:v>14.1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3.5</c:v>
                </c:pt>
                <c:pt idx="1">
                  <c:v>16.3</c:v>
                </c:pt>
                <c:pt idx="2">
                  <c:v>10.6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1.5</c:v>
                </c:pt>
                <c:pt idx="1">
                  <c:v>8.1999999999999993</c:v>
                </c:pt>
                <c:pt idx="2">
                  <c:v>5.4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6397952"/>
        <c:axId val="103932288"/>
      </c:barChart>
      <c:catAx>
        <c:axId val="76397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932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93228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39795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17.100000000000001</c:v>
                </c:pt>
                <c:pt idx="2">
                  <c:v>12.4</c:v>
                </c:pt>
                <c:pt idx="3">
                  <c:v>14.1</c:v>
                </c:pt>
                <c:pt idx="4">
                  <c:v>10.6</c:v>
                </c:pt>
                <c:pt idx="5">
                  <c:v>5.4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33.799999999999997</c:v>
                </c:pt>
                <c:pt idx="2">
                  <c:v>24.9</c:v>
                </c:pt>
                <c:pt idx="3">
                  <c:v>28</c:v>
                </c:pt>
                <c:pt idx="4">
                  <c:v>18.899999999999999</c:v>
                </c:pt>
                <c:pt idx="5">
                  <c:v>16.8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63.9</c:v>
                </c:pt>
                <c:pt idx="2">
                  <c:v>59.4</c:v>
                </c:pt>
                <c:pt idx="3">
                  <c:v>66.5</c:v>
                </c:pt>
                <c:pt idx="4">
                  <c:v>65.8</c:v>
                </c:pt>
                <c:pt idx="5">
                  <c:v>62.3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926016"/>
        <c:axId val="103934976"/>
      </c:lineChart>
      <c:catAx>
        <c:axId val="103926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934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93497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92601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Gilchrist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33717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402702"/>
              </p:ext>
            </p:extLst>
          </p:nvPr>
        </p:nvGraphicFramePr>
        <p:xfrm>
          <a:off x="385313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Gilchrist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85847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Gilchrist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1176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Gilchrist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48087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81625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Gilchrist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91983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Gilchrist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345103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45933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Gilchrist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493610"/>
              </p:ext>
            </p:extLst>
          </p:nvPr>
        </p:nvGraphicFramePr>
        <p:xfrm>
          <a:off x="390525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Gilchrist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42875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490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7.5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Gilchrist County did not survey middle school students in 2008.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 As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 result, trend data are incomplete for the 2008 survey year.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Gilchrist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21.5%,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18.0%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9.8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17.1%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5.4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24.4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16.2%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70570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Gilchrist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192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Gilchrist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816986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Gilchrist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96551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Gilchrist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67274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Gilchrist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473109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Gilchrist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Gilchrist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drug.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10589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Gilchrist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584214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02486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Gilchrist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Gilchrist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1.6%),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1.3%),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1.1%) </a:t>
            </a:r>
            <a:r>
              <a:rPr lang="en-US" sz="2700" dirty="0" smtClean="0">
                <a:latin typeface="Gill Sans MT"/>
              </a:rPr>
              <a:t>are less than </a:t>
            </a:r>
            <a:r>
              <a:rPr lang="en-US" sz="2700" dirty="0" smtClean="0">
                <a:latin typeface="Gill Sans MT"/>
              </a:rPr>
              <a:t>2.0</a:t>
            </a:r>
            <a:r>
              <a:rPr lang="en-US" sz="2700" dirty="0" smtClean="0">
                <a:latin typeface="Gill Sans MT"/>
              </a:rPr>
              <a:t>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(11.9%)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(11.2%).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Gilchrist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29.5%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15.5%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11.5%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4.1%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3.1%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13478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Gilchrist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56876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Gilchrist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05807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Gilchrist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38645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Gilchrist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31722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Gilchrist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96265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23987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Gilchrist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</a:t>
            </a:r>
            <a:r>
              <a:rPr lang="en-US" sz="2800" i="1" dirty="0" smtClean="0">
                <a:latin typeface="Gill Sans MT" pitchFamily="34" charset="0"/>
              </a:rPr>
              <a:t>Opportunities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55%), </a:t>
            </a:r>
            <a:r>
              <a:rPr lang="en-US" sz="2800" i="1" dirty="0" smtClean="0">
                <a:latin typeface="Gill Sans MT" pitchFamily="34" charset="0"/>
              </a:rPr>
              <a:t>Community </a:t>
            </a:r>
            <a:r>
              <a:rPr lang="en-US" sz="2800" i="1" dirty="0">
                <a:latin typeface="Gill Sans MT" pitchFamily="34" charset="0"/>
              </a:rPr>
              <a:t>Rewards for Prosocial Involvement </a:t>
            </a:r>
            <a:r>
              <a:rPr lang="en-US" sz="2800" dirty="0" smtClean="0">
                <a:latin typeface="Gill Sans MT" pitchFamily="34" charset="0"/>
              </a:rPr>
              <a:t>(58%),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58%)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</a:t>
            </a:r>
            <a:r>
              <a:rPr lang="en-US" sz="2800" i="1" dirty="0" smtClean="0">
                <a:latin typeface="Gill Sans MT" pitchFamily="34" charset="0"/>
              </a:rPr>
              <a:t>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51%)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Family Opportunities for </a:t>
            </a:r>
            <a:r>
              <a:rPr lang="en-US" sz="2800" i="1" dirty="0">
                <a:latin typeface="Gill Sans MT" pitchFamily="34" charset="0"/>
              </a:rPr>
              <a:t>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(60%)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58%)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(56%) scales</a:t>
            </a:r>
            <a:r>
              <a:rPr lang="en-US" sz="2800" dirty="0" smtClean="0">
                <a:latin typeface="Gill Sans MT" pitchFamily="34" charset="0"/>
              </a:rPr>
              <a:t>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 smtClean="0">
                <a:latin typeface="Gill Sans MT" pitchFamily="34" charset="0"/>
              </a:rPr>
              <a:t>Perceived Availability of Handguns </a:t>
            </a:r>
            <a:r>
              <a:rPr lang="en-US" sz="2800" dirty="0" smtClean="0">
                <a:latin typeface="Gill Sans MT" pitchFamily="34" charset="0"/>
              </a:rPr>
              <a:t>(57%)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smtClean="0">
                <a:latin typeface="Gill Sans MT" pitchFamily="34" charset="0"/>
              </a:rPr>
              <a:t>(53%)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959061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40.1%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21.5%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Gilchrist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</a:t>
            </a:r>
            <a:r>
              <a:rPr lang="en-US" sz="2600" dirty="0" smtClean="0">
                <a:latin typeface="Gill Sans MT"/>
              </a:rPr>
              <a:t>(28.0%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13.6%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</a:t>
            </a:r>
            <a:r>
              <a:rPr lang="en-US" sz="2600" dirty="0" smtClean="0">
                <a:latin typeface="Gill Sans MT"/>
              </a:rPr>
              <a:t>17.0%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7.1%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21.8%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5.4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962391"/>
              </p:ext>
            </p:extLst>
          </p:nvPr>
        </p:nvGraphicFramePr>
        <p:xfrm>
          <a:off x="4000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Gilchrist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295028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Gilchrist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9147</TotalTime>
  <Words>1362</Words>
  <Application>Microsoft Office PowerPoint</Application>
  <PresentationFormat>On-screen Show (4:3)</PresentationFormat>
  <Paragraphs>224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337</cp:revision>
  <dcterms:created xsi:type="dcterms:W3CDTF">2010-11-20T14:45:41Z</dcterms:created>
  <dcterms:modified xsi:type="dcterms:W3CDTF">2016-10-30T22:12:58Z</dcterms:modified>
</cp:coreProperties>
</file>