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ilchrist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Blacking Out from Drinking*</c:v>
                </c:pt>
                <c:pt idx="3">
                  <c:v>Cigarettes</c:v>
                </c:pt>
                <c:pt idx="4">
                  <c:v>Marijuana or Hashish</c:v>
                </c:pt>
                <c:pt idx="5">
                  <c:v>Synthetic Marijuana*</c:v>
                </c:pt>
                <c:pt idx="6">
                  <c:v>Prescription Pain Relievers</c:v>
                </c:pt>
                <c:pt idx="7">
                  <c:v>Inhalants</c:v>
                </c:pt>
                <c:pt idx="8">
                  <c:v>Depressants</c:v>
                </c:pt>
                <c:pt idx="9">
                  <c:v>Prescription Amphetamines</c:v>
                </c:pt>
                <c:pt idx="10">
                  <c:v>Cocaine or Crack Cocaine</c:v>
                </c:pt>
                <c:pt idx="11">
                  <c:v>Over-the-Counter Drugs</c:v>
                </c:pt>
                <c:pt idx="12">
                  <c:v>LSD, PCP or Mushrooms</c:v>
                </c:pt>
                <c:pt idx="13">
                  <c:v>Needle to Inject Illegal Drugs*</c:v>
                </c:pt>
                <c:pt idx="14">
                  <c:v>Club Drugs</c:v>
                </c:pt>
                <c:pt idx="15">
                  <c:v>Heroin</c:v>
                </c:pt>
                <c:pt idx="16">
                  <c:v>Flakka*</c:v>
                </c:pt>
                <c:pt idx="17">
                  <c:v>Methamphetamine</c:v>
                </c:pt>
                <c:pt idx="18">
                  <c:v>Steroids (without a doctor’s order)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40.1</c:v>
                </c:pt>
                <c:pt idx="1">
                  <c:v>28</c:v>
                </c:pt>
                <c:pt idx="2">
                  <c:v>21.8</c:v>
                </c:pt>
                <c:pt idx="3">
                  <c:v>19</c:v>
                </c:pt>
                <c:pt idx="4">
                  <c:v>17</c:v>
                </c:pt>
                <c:pt idx="5">
                  <c:v>8.4</c:v>
                </c:pt>
                <c:pt idx="6">
                  <c:v>6.9</c:v>
                </c:pt>
                <c:pt idx="7">
                  <c:v>5.5</c:v>
                </c:pt>
                <c:pt idx="8">
                  <c:v>4.4000000000000004</c:v>
                </c:pt>
                <c:pt idx="9">
                  <c:v>3</c:v>
                </c:pt>
                <c:pt idx="10">
                  <c:v>3</c:v>
                </c:pt>
                <c:pt idx="11">
                  <c:v>2.7</c:v>
                </c:pt>
                <c:pt idx="12">
                  <c:v>2.4</c:v>
                </c:pt>
                <c:pt idx="13">
                  <c:v>1.6</c:v>
                </c:pt>
                <c:pt idx="14">
                  <c:v>1.5</c:v>
                </c:pt>
                <c:pt idx="15">
                  <c:v>0.6</c:v>
                </c:pt>
                <c:pt idx="16">
                  <c:v>0.5</c:v>
                </c:pt>
                <c:pt idx="17">
                  <c:v>0.4</c:v>
                </c:pt>
                <c:pt idx="18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D3-407A-B071-B6C168550C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0228608"/>
        <c:axId val="110230144"/>
      </c:barChart>
      <c:catAx>
        <c:axId val="110228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2301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23014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2286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28</c:v>
                </c:pt>
                <c:pt idx="1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30-415D-B95D-2D3D7AFE4C68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30-415D-B95D-2D3D7AFE4C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6416128"/>
        <c:axId val="103937152"/>
      </c:barChart>
      <c:catAx>
        <c:axId val="76416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371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93715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41612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6.6</c:v>
                </c:pt>
                <c:pt idx="1">
                  <c:v>16.5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E8-4DCF-8E9D-2F79EBF7693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0</c:v>
                </c:pt>
                <c:pt idx="1">
                  <c:v>15.6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E8-4DCF-8E9D-2F79EBF7693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6.7</c:v>
                </c:pt>
                <c:pt idx="1">
                  <c:v>17.600000000000001</c:v>
                </c:pt>
                <c:pt idx="2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E8-4DCF-8E9D-2F79EBF7693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6.2</c:v>
                </c:pt>
                <c:pt idx="1">
                  <c:v>19.899999999999999</c:v>
                </c:pt>
                <c:pt idx="2">
                  <c:v>13.9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EE8-4DCF-8E9D-2F79EBF7693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13.7</c:v>
                </c:pt>
                <c:pt idx="2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EE8-4DCF-8E9D-2F79EBF7693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1.2</c:v>
                </c:pt>
                <c:pt idx="1">
                  <c:v>11.3</c:v>
                </c:pt>
                <c:pt idx="2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EE8-4DCF-8E9D-2F79EBF7693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EE8-4DCF-8E9D-2F79EBF769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6501760"/>
        <c:axId val="76538624"/>
      </c:barChart>
      <c:catAx>
        <c:axId val="76501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538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53862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5017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General</c:formatCode>
                <c:ptCount val="6"/>
                <c:pt idx="0" formatCode="0.0">
                  <c:v>11.8</c:v>
                </c:pt>
                <c:pt idx="2" formatCode="0.0">
                  <c:v>12.6</c:v>
                </c:pt>
                <c:pt idx="3" formatCode="0.0">
                  <c:v>13.9</c:v>
                </c:pt>
                <c:pt idx="4" formatCode="0.0">
                  <c:v>9.5</c:v>
                </c:pt>
                <c:pt idx="5" formatCode="0.0">
                  <c:v>7.1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8D1-4412-8F3F-F63F2D294E40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General</c:formatCode>
                <c:ptCount val="6"/>
                <c:pt idx="0" formatCode="0.0">
                  <c:v>17.399999999999999</c:v>
                </c:pt>
                <c:pt idx="2" formatCode="0.0">
                  <c:v>13.8</c:v>
                </c:pt>
                <c:pt idx="3" formatCode="0.0">
                  <c:v>14.6</c:v>
                </c:pt>
                <c:pt idx="4" formatCode="0.0">
                  <c:v>12.8</c:v>
                </c:pt>
                <c:pt idx="5" formatCode="0.0">
                  <c:v>10.8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8D1-4412-8F3F-F63F2D294E40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General</c:formatCode>
                <c:ptCount val="6"/>
                <c:pt idx="0" formatCode="0.0">
                  <c:v>36.1</c:v>
                </c:pt>
                <c:pt idx="2" formatCode="0.0">
                  <c:v>29.4</c:v>
                </c:pt>
                <c:pt idx="3" formatCode="0.0">
                  <c:v>29.4</c:v>
                </c:pt>
                <c:pt idx="4" formatCode="0.0">
                  <c:v>32</c:v>
                </c:pt>
                <c:pt idx="5" formatCode="0.0">
                  <c:v>30.9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8D1-4412-8F3F-F63F2D294E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6529664"/>
        <c:axId val="76532352"/>
      </c:lineChart>
      <c:catAx>
        <c:axId val="76529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532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5323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5296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5.3</c:v>
                </c:pt>
                <c:pt idx="1">
                  <c:v>6.6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5F-49AE-AE46-BFA851CB0223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5F-49AE-AE46-BFA851CB02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6491008"/>
        <c:axId val="76530816"/>
      </c:barChart>
      <c:catAx>
        <c:axId val="76491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5308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53081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4910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33.299999999999997</c:v>
                </c:pt>
                <c:pt idx="1">
                  <c:v>24</c:v>
                </c:pt>
                <c:pt idx="2">
                  <c:v>14.3</c:v>
                </c:pt>
                <c:pt idx="3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5E-4DB2-959E-2FC02E4F56E2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23.1</c:v>
                </c:pt>
                <c:pt idx="1">
                  <c:v>17.2</c:v>
                </c:pt>
                <c:pt idx="2">
                  <c:v>11.1</c:v>
                </c:pt>
                <c:pt idx="3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5E-4DB2-959E-2FC02E4F56E2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24.4</c:v>
                </c:pt>
                <c:pt idx="1">
                  <c:v>16.2</c:v>
                </c:pt>
                <c:pt idx="2">
                  <c:v>9</c:v>
                </c:pt>
                <c:pt idx="3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5E-4DB2-959E-2FC02E4F56E2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A5E-4DB2-959E-2FC02E4F56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6692480"/>
        <c:axId val="103972864"/>
      </c:barChart>
      <c:catAx>
        <c:axId val="76692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72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97286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69248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7.6</c:v>
                </c:pt>
                <c:pt idx="1">
                  <c:v>4.5</c:v>
                </c:pt>
                <c:pt idx="2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3D-4C81-AE47-AA1B2E1C6D3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0</c:v>
                </c:pt>
                <c:pt idx="1">
                  <c:v>6.7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3D-4C81-AE47-AA1B2E1C6D3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5.6</c:v>
                </c:pt>
                <c:pt idx="1">
                  <c:v>2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3D-4C81-AE47-AA1B2E1C6D3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0.7</c:v>
                </c:pt>
                <c:pt idx="1">
                  <c:v>1.5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73D-4C81-AE47-AA1B2E1C6D3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1.3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73D-4C81-AE47-AA1B2E1C6D3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2.9</c:v>
                </c:pt>
                <c:pt idx="1">
                  <c:v>1.1000000000000001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73D-4C81-AE47-AA1B2E1C6D3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73D-4C81-AE47-AA1B2E1C6D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0982656"/>
        <c:axId val="110984192"/>
      </c:barChart>
      <c:catAx>
        <c:axId val="110982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984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98419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98265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2.8</c:v>
                </c:pt>
                <c:pt idx="1">
                  <c:v>4.3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74-4224-A928-136478A7F03F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1.8</c:v>
                </c:pt>
                <c:pt idx="1">
                  <c:v>3.9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74-4224-A928-136478A7F03F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1.5</c:v>
                </c:pt>
                <c:pt idx="1">
                  <c:v>3.6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74-4224-A928-136478A7F03F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0.4</c:v>
                </c:pt>
                <c:pt idx="1">
                  <c:v>1.4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74-4224-A928-136478A7F03F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74-4224-A928-136478A7F0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1474944"/>
        <c:axId val="111751168"/>
      </c:barChart>
      <c:catAx>
        <c:axId val="111474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7511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7511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47494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0.8</c:v>
                </c:pt>
                <c:pt idx="1">
                  <c:v>6.9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25-444A-A867-78D80FC8DB8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</c:v>
                </c:pt>
                <c:pt idx="1">
                  <c:v>4.8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25-444A-A867-78D80FC8DB8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25-444A-A867-78D80FC8DB8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0.7</c:v>
                </c:pt>
                <c:pt idx="1">
                  <c:v>2.8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425-444A-A867-78D80FC8DB8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0.4</c:v>
                </c:pt>
                <c:pt idx="1">
                  <c:v>2.5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425-444A-A867-78D80FC8DB8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</c:v>
                </c:pt>
                <c:pt idx="1">
                  <c:v>3.8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425-444A-A867-78D80FC8DB8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25-444A-A867-78D80FC8DB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946880"/>
        <c:axId val="103956864"/>
      </c:barChart>
      <c:catAx>
        <c:axId val="103946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56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95686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468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4.7</c:v>
                </c:pt>
                <c:pt idx="1">
                  <c:v>5.0999999999999996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21-4764-9E5D-61BF2C57C99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0</c:v>
                </c:pt>
                <c:pt idx="1">
                  <c:v>6.8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21-4764-9E5D-61BF2C57C99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1.8</c:v>
                </c:pt>
                <c:pt idx="1">
                  <c:v>3.3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21-4764-9E5D-61BF2C57C99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</c:v>
                </c:pt>
                <c:pt idx="1">
                  <c:v>4.5999999999999996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521-4764-9E5D-61BF2C57C99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0.9</c:v>
                </c:pt>
                <c:pt idx="1">
                  <c:v>2.5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521-4764-9E5D-61BF2C57C99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1.7</c:v>
                </c:pt>
                <c:pt idx="1">
                  <c:v>3.5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521-4764-9E5D-61BF2C57C99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521-4764-9E5D-61BF2C57C9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1560576"/>
        <c:axId val="111562112"/>
      </c:barChart>
      <c:catAx>
        <c:axId val="111560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5621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56211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56057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0.8</c:v>
                </c:pt>
                <c:pt idx="1">
                  <c:v>0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AC-4B8D-9090-11A71B9C051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</c:v>
                </c:pt>
                <c:pt idx="1">
                  <c:v>1.7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AC-4B8D-9090-11A71B9C051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0.4</c:v>
                </c:pt>
                <c:pt idx="1">
                  <c:v>0.9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AC-4B8D-9090-11A71B9C051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0.7</c:v>
                </c:pt>
                <c:pt idx="1">
                  <c:v>1.7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9AC-4B8D-9090-11A71B9C051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1.3</c:v>
                </c:pt>
                <c:pt idx="1">
                  <c:v>1.9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9AC-4B8D-9090-11A71B9C051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</c:v>
                </c:pt>
                <c:pt idx="1">
                  <c:v>2.2999999999999998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9AC-4B8D-9090-11A71B9C051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9AC-4B8D-9090-11A71B9C05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9947520"/>
        <c:axId val="111559040"/>
      </c:barChart>
      <c:catAx>
        <c:axId val="109947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559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5590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94752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B72-48E3-B36A-681E4BE08E9A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Binge Drinking</c:v>
                </c:pt>
                <c:pt idx="3">
                  <c:v>Marijuana or Hashish</c:v>
                </c:pt>
                <c:pt idx="4">
                  <c:v>Cigarettes</c:v>
                </c:pt>
                <c:pt idx="5">
                  <c:v>Synthetic Marijuana*</c:v>
                </c:pt>
                <c:pt idx="6">
                  <c:v>Prescription Pain Relievers</c:v>
                </c:pt>
                <c:pt idx="7">
                  <c:v>Depressants</c:v>
                </c:pt>
                <c:pt idx="8">
                  <c:v>Inhalants</c:v>
                </c:pt>
                <c:pt idx="9">
                  <c:v>Prescription Amphetamines</c:v>
                </c:pt>
                <c:pt idx="10">
                  <c:v>Cocaine or Crack Cocaine</c:v>
                </c:pt>
                <c:pt idx="11">
                  <c:v>Over-the-Counter Drugs</c:v>
                </c:pt>
                <c:pt idx="12">
                  <c:v>LSD, PCP or Mushrooms</c:v>
                </c:pt>
                <c:pt idx="13">
                  <c:v>Flakka*</c:v>
                </c:pt>
                <c:pt idx="14">
                  <c:v>Club Drugs</c:v>
                </c:pt>
                <c:pt idx="15">
                  <c:v>Steroids (without a doctor’s order)</c:v>
                </c:pt>
                <c:pt idx="16">
                  <c:v>Methamphetamine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21.5</c:v>
                </c:pt>
                <c:pt idx="1">
                  <c:v>13.6</c:v>
                </c:pt>
                <c:pt idx="2">
                  <c:v>9.8000000000000007</c:v>
                </c:pt>
                <c:pt idx="3">
                  <c:v>7.1</c:v>
                </c:pt>
                <c:pt idx="4">
                  <c:v>5.4</c:v>
                </c:pt>
                <c:pt idx="5">
                  <c:v>3.4</c:v>
                </c:pt>
                <c:pt idx="6">
                  <c:v>2.8</c:v>
                </c:pt>
                <c:pt idx="7">
                  <c:v>2.2000000000000002</c:v>
                </c:pt>
                <c:pt idx="8">
                  <c:v>1.8</c:v>
                </c:pt>
                <c:pt idx="9">
                  <c:v>1.4</c:v>
                </c:pt>
                <c:pt idx="10">
                  <c:v>1.1000000000000001</c:v>
                </c:pt>
                <c:pt idx="11">
                  <c:v>1</c:v>
                </c:pt>
                <c:pt idx="12">
                  <c:v>0.5</c:v>
                </c:pt>
                <c:pt idx="13">
                  <c:v>0.5</c:v>
                </c:pt>
                <c:pt idx="14">
                  <c:v>0.3</c:v>
                </c:pt>
                <c:pt idx="15">
                  <c:v>0.2</c:v>
                </c:pt>
                <c:pt idx="16">
                  <c:v>0.1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72-48E3-B36A-681E4BE08E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8715648"/>
        <c:axId val="48717184"/>
      </c:barChart>
      <c:catAx>
        <c:axId val="48715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8717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871718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87156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12.4</c:v>
                </c:pt>
                <c:pt idx="1">
                  <c:v>7.8</c:v>
                </c:pt>
                <c:pt idx="2">
                  <c:v>15.2</c:v>
                </c:pt>
                <c:pt idx="3">
                  <c:v>27</c:v>
                </c:pt>
                <c:pt idx="4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49-448B-93D1-A27A388EDB8D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49-448B-93D1-A27A388EDB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2235136"/>
        <c:axId val="110127744"/>
      </c:barChart>
      <c:catAx>
        <c:axId val="102235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127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1277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2351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11.2</c:v>
                </c:pt>
                <c:pt idx="1">
                  <c:v>3.4</c:v>
                </c:pt>
                <c:pt idx="2">
                  <c:v>1.6</c:v>
                </c:pt>
                <c:pt idx="3">
                  <c:v>1.3</c:v>
                </c:pt>
                <c:pt idx="4">
                  <c:v>1.1000000000000001</c:v>
                </c:pt>
                <c:pt idx="5">
                  <c:v>11.9</c:v>
                </c:pt>
                <c:pt idx="6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EE-4D48-BEA4-39DE64E71621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EE-4D48-BEA4-39DE64E716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1582208"/>
        <c:axId val="111739648"/>
      </c:barChart>
      <c:catAx>
        <c:axId val="111582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739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73964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5822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8.5</c:v>
                </c:pt>
                <c:pt idx="1">
                  <c:v>24</c:v>
                </c:pt>
                <c:pt idx="2">
                  <c:v>34.6</c:v>
                </c:pt>
                <c:pt idx="3">
                  <c:v>10.9</c:v>
                </c:pt>
                <c:pt idx="4">
                  <c:v>10</c:v>
                </c:pt>
                <c:pt idx="5">
                  <c:v>13.6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88-491D-AEC8-0A529947CDAC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10</c:v>
                </c:pt>
                <c:pt idx="1">
                  <c:v>9.4</c:v>
                </c:pt>
                <c:pt idx="2">
                  <c:v>25.8</c:v>
                </c:pt>
                <c:pt idx="3">
                  <c:v>11.9</c:v>
                </c:pt>
                <c:pt idx="4">
                  <c:v>5.8</c:v>
                </c:pt>
                <c:pt idx="5">
                  <c:v>9.1999999999999993</c:v>
                </c:pt>
                <c:pt idx="6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88-491D-AEC8-0A529947CD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1741952"/>
        <c:axId val="111777280"/>
      </c:barChart>
      <c:catAx>
        <c:axId val="111741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777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77728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7419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14.6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85-45FC-A2E3-74058AEE624A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85-45FC-A2E3-74058AEE62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1606400"/>
        <c:axId val="111785472"/>
      </c:barChart>
      <c:catAx>
        <c:axId val="111606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785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78547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6064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58</c:v>
                </c:pt>
                <c:pt idx="1">
                  <c:v>64</c:v>
                </c:pt>
                <c:pt idx="2">
                  <c:v>64</c:v>
                </c:pt>
                <c:pt idx="3">
                  <c:v>55</c:v>
                </c:pt>
                <c:pt idx="4">
                  <c:v>58</c:v>
                </c:pt>
                <c:pt idx="5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0A-486B-8B46-42D33302DD8A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0A-486B-8B46-42D33302DD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2007808"/>
        <c:axId val="112018176"/>
      </c:barChart>
      <c:catAx>
        <c:axId val="1120078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01817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201817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0078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40</c:v>
                </c:pt>
                <c:pt idx="1">
                  <c:v>56</c:v>
                </c:pt>
                <c:pt idx="2">
                  <c:v>42</c:v>
                </c:pt>
                <c:pt idx="3">
                  <c:v>35</c:v>
                </c:pt>
                <c:pt idx="4">
                  <c:v>45</c:v>
                </c:pt>
                <c:pt idx="5">
                  <c:v>32</c:v>
                </c:pt>
                <c:pt idx="6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10-4002-943D-88F27A5CDD97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10-4002-943D-88F27A5CDD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2109440"/>
        <c:axId val="112110976"/>
      </c:barChart>
      <c:catAx>
        <c:axId val="1121094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11097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211097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1094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41</c:v>
                </c:pt>
                <c:pt idx="1">
                  <c:v>58</c:v>
                </c:pt>
                <c:pt idx="2">
                  <c:v>35</c:v>
                </c:pt>
                <c:pt idx="3">
                  <c:v>36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1D-4392-A964-A10BF38B57D9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1D-4392-A964-A10BF38B57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2121344"/>
        <c:axId val="112122880"/>
      </c:barChart>
      <c:catAx>
        <c:axId val="11212134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12288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212288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12134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80</c:v>
                </c:pt>
                <c:pt idx="1">
                  <c:v>60</c:v>
                </c:pt>
                <c:pt idx="2">
                  <c:v>51</c:v>
                </c:pt>
                <c:pt idx="3">
                  <c:v>65</c:v>
                </c:pt>
                <c:pt idx="4">
                  <c:v>65</c:v>
                </c:pt>
                <c:pt idx="5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E5-4718-B7F2-03A70621BE7E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E5-4718-B7F2-03A70621BE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2307200"/>
        <c:axId val="112343296"/>
      </c:barChart>
      <c:catAx>
        <c:axId val="1123072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3432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23432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3072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48</c:v>
                </c:pt>
                <c:pt idx="1">
                  <c:v>49</c:v>
                </c:pt>
                <c:pt idx="2">
                  <c:v>34</c:v>
                </c:pt>
                <c:pt idx="3">
                  <c:v>27</c:v>
                </c:pt>
                <c:pt idx="4">
                  <c:v>57</c:v>
                </c:pt>
                <c:pt idx="5">
                  <c:v>44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F9-4558-9A8C-0A12BACFC9B6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F9-4558-9A8C-0A12BACFC9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0615936"/>
        <c:axId val="111835392"/>
      </c:barChart>
      <c:catAx>
        <c:axId val="1106159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83539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183539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6159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34</c:v>
                </c:pt>
                <c:pt idx="1">
                  <c:v>53</c:v>
                </c:pt>
                <c:pt idx="2">
                  <c:v>39</c:v>
                </c:pt>
                <c:pt idx="3">
                  <c:v>42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6D-4011-A065-49A9CE4F4A17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6D-4011-A065-49A9CE4F4A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2117248"/>
        <c:axId val="112345088"/>
      </c:barChart>
      <c:catAx>
        <c:axId val="11211724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34508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234508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11724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22.3</c:v>
                </c:pt>
                <c:pt idx="1">
                  <c:v>43.8</c:v>
                </c:pt>
                <c:pt idx="2">
                  <c:v>33.299999999999997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E1-4A55-981A-E8B14C791B1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0</c:v>
                </c:pt>
                <c:pt idx="1">
                  <c:v>47.2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E1-4A55-981A-E8B14C791B1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19.8</c:v>
                </c:pt>
                <c:pt idx="1">
                  <c:v>41.5</c:v>
                </c:pt>
                <c:pt idx="2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E1-4A55-981A-E8B14C791B1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15.5</c:v>
                </c:pt>
                <c:pt idx="1">
                  <c:v>41.6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E1-4A55-981A-E8B14C791B1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14.8</c:v>
                </c:pt>
                <c:pt idx="1">
                  <c:v>33.5</c:v>
                </c:pt>
                <c:pt idx="2">
                  <c:v>25.2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FE1-4A55-981A-E8B14C791B1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7.4</c:v>
                </c:pt>
                <c:pt idx="1">
                  <c:v>31.8</c:v>
                </c:pt>
                <c:pt idx="2">
                  <c:v>21.5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FE1-4A55-981A-E8B14C791B1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FE1-4A55-981A-E8B14C791B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0660224"/>
        <c:axId val="110838144"/>
      </c:barChart>
      <c:catAx>
        <c:axId val="110660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8381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83814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6602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10.3</c:v>
                </c:pt>
                <c:pt idx="1">
                  <c:v>24.3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A4-4EB2-8C96-AE2BFB40187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0</c:v>
                </c:pt>
                <c:pt idx="1">
                  <c:v>30.6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A4-4EB2-8C96-AE2BFB40187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5.6</c:v>
                </c:pt>
                <c:pt idx="1">
                  <c:v>21.8</c:v>
                </c:pt>
                <c:pt idx="2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BA4-4EB2-8C96-AE2BFB40187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6</c:v>
                </c:pt>
                <c:pt idx="1">
                  <c:v>23.1</c:v>
                </c:pt>
                <c:pt idx="2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BA4-4EB2-8C96-AE2BFB40187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7.7</c:v>
                </c:pt>
                <c:pt idx="1">
                  <c:v>18.8</c:v>
                </c:pt>
                <c:pt idx="2">
                  <c:v>13.9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A4-4EB2-8C96-AE2BFB40187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2.4</c:v>
                </c:pt>
                <c:pt idx="1">
                  <c:v>15.1</c:v>
                </c:pt>
                <c:pt idx="2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BA4-4EB2-8C96-AE2BFB40187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BA4-4EB2-8C96-AE2BFB4018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5086592"/>
        <c:axId val="45088128"/>
      </c:barChart>
      <c:catAx>
        <c:axId val="45086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0881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508812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0865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General</c:formatCode>
                <c:ptCount val="6"/>
                <c:pt idx="0" formatCode="0.0">
                  <c:v>33.299999999999997</c:v>
                </c:pt>
                <c:pt idx="2" formatCode="0.0">
                  <c:v>31.6</c:v>
                </c:pt>
                <c:pt idx="3" formatCode="0.0">
                  <c:v>30</c:v>
                </c:pt>
                <c:pt idx="4" formatCode="0.0">
                  <c:v>25.2</c:v>
                </c:pt>
                <c:pt idx="5" formatCode="0.0">
                  <c:v>21.5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29A-4A70-9BA1-DBF5FD86D114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General</c:formatCode>
                <c:ptCount val="6"/>
                <c:pt idx="0" formatCode="0.0">
                  <c:v>18</c:v>
                </c:pt>
                <c:pt idx="2" formatCode="0.0">
                  <c:v>14.4</c:v>
                </c:pt>
                <c:pt idx="3" formatCode="0.0">
                  <c:v>15.5</c:v>
                </c:pt>
                <c:pt idx="4" formatCode="0.0">
                  <c:v>13.9</c:v>
                </c:pt>
                <c:pt idx="5" formatCode="0.0">
                  <c:v>9.8000000000000007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29A-4A70-9BA1-DBF5FD86D114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General</c:formatCode>
                <c:ptCount val="6"/>
                <c:pt idx="0" formatCode="0.0">
                  <c:v>37.299999999999997</c:v>
                </c:pt>
                <c:pt idx="2" formatCode="0.0">
                  <c:v>28.6</c:v>
                </c:pt>
                <c:pt idx="3" formatCode="0.0">
                  <c:v>29.4</c:v>
                </c:pt>
                <c:pt idx="4" formatCode="0.0">
                  <c:v>26.2</c:v>
                </c:pt>
                <c:pt idx="5" formatCode="0.0">
                  <c:v>24.8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29A-4A70-9BA1-DBF5FD86D114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General</c:formatCode>
                <c:ptCount val="6"/>
                <c:pt idx="0" formatCode="0.0">
                  <c:v>35.299999999999997</c:v>
                </c:pt>
                <c:pt idx="2" formatCode="0.0">
                  <c:v>38.6</c:v>
                </c:pt>
                <c:pt idx="3" formatCode="0.0">
                  <c:v>35.6</c:v>
                </c:pt>
                <c:pt idx="4" formatCode="0.0">
                  <c:v>33.799999999999997</c:v>
                </c:pt>
                <c:pt idx="5" formatCode="0.0">
                  <c:v>36.799999999999997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29A-4A70-9BA1-DBF5FD86D1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651264"/>
        <c:axId val="110886912"/>
      </c:lineChart>
      <c:catAx>
        <c:axId val="110651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886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88691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6512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3</c:v>
                </c:pt>
                <c:pt idx="1">
                  <c:v>0</c:v>
                </c:pt>
                <c:pt idx="2">
                  <c:v>0</c:v>
                </c:pt>
                <c:pt idx="3">
                  <c:v>21</c:v>
                </c:pt>
                <c:pt idx="4">
                  <c:v>40.299999999999997</c:v>
                </c:pt>
                <c:pt idx="5">
                  <c:v>0</c:v>
                </c:pt>
                <c:pt idx="6">
                  <c:v>7.9</c:v>
                </c:pt>
                <c:pt idx="7">
                  <c:v>27.7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5F-45C0-B4A3-411FDA2D199C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5F-45C0-B4A3-411FDA2D19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0951040"/>
        <c:axId val="110952832"/>
      </c:barChart>
      <c:catAx>
        <c:axId val="110951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952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95283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95104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30.7</c:v>
                </c:pt>
                <c:pt idx="1">
                  <c:v>57.3</c:v>
                </c:pt>
                <c:pt idx="2">
                  <c:v>0.8</c:v>
                </c:pt>
                <c:pt idx="3">
                  <c:v>0.8</c:v>
                </c:pt>
                <c:pt idx="4">
                  <c:v>1.6</c:v>
                </c:pt>
                <c:pt idx="5">
                  <c:v>1.7</c:v>
                </c:pt>
                <c:pt idx="6">
                  <c:v>0.9</c:v>
                </c:pt>
                <c:pt idx="7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58-4706-B5D5-FFCC54485DBF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58-4706-B5D5-FFCC54485D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6474240"/>
        <c:axId val="102527360"/>
      </c:barChart>
      <c:catAx>
        <c:axId val="76474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27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52736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47424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11.2</c:v>
                </c:pt>
                <c:pt idx="1">
                  <c:v>22.6</c:v>
                </c:pt>
                <c:pt idx="2">
                  <c:v>17.100000000000001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0A-4C60-A48E-307F21BB51E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0</c:v>
                </c:pt>
                <c:pt idx="1">
                  <c:v>20.7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0A-4C60-A48E-307F21BB51E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9</c:v>
                </c:pt>
                <c:pt idx="1">
                  <c:v>15.3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0A-4C60-A48E-307F21BB51E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6.4</c:v>
                </c:pt>
                <c:pt idx="1">
                  <c:v>20.399999999999999</c:v>
                </c:pt>
                <c:pt idx="2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A0A-4C60-A48E-307F21BB51E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3.5</c:v>
                </c:pt>
                <c:pt idx="1">
                  <c:v>16.3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A0A-4C60-A48E-307F21BB51E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1.5</c:v>
                </c:pt>
                <c:pt idx="1">
                  <c:v>8.1999999999999993</c:v>
                </c:pt>
                <c:pt idx="2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A0A-4C60-A48E-307F21BB51E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A0A-4C60-A48E-307F21BB51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6397952"/>
        <c:axId val="103932288"/>
      </c:barChart>
      <c:catAx>
        <c:axId val="76397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32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93228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3979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General</c:formatCode>
                <c:ptCount val="6"/>
                <c:pt idx="0" formatCode="0.0">
                  <c:v>17.100000000000001</c:v>
                </c:pt>
                <c:pt idx="2" formatCode="0.0">
                  <c:v>12.4</c:v>
                </c:pt>
                <c:pt idx="3" formatCode="0.0">
                  <c:v>14.1</c:v>
                </c:pt>
                <c:pt idx="4" formatCode="0.0">
                  <c:v>10.6</c:v>
                </c:pt>
                <c:pt idx="5" formatCode="0.0">
                  <c:v>5.4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516-42FD-8CD2-40E267D3483B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General</c:formatCode>
                <c:ptCount val="6"/>
                <c:pt idx="0" formatCode="0.0">
                  <c:v>33.799999999999997</c:v>
                </c:pt>
                <c:pt idx="2" formatCode="0.0">
                  <c:v>24.9</c:v>
                </c:pt>
                <c:pt idx="3" formatCode="0.0">
                  <c:v>28</c:v>
                </c:pt>
                <c:pt idx="4" formatCode="0.0">
                  <c:v>18.899999999999999</c:v>
                </c:pt>
                <c:pt idx="5" formatCode="0.0">
                  <c:v>16.8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516-42FD-8CD2-40E267D3483B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General</c:formatCode>
                <c:ptCount val="6"/>
                <c:pt idx="0" formatCode="0.0">
                  <c:v>63.9</c:v>
                </c:pt>
                <c:pt idx="2" formatCode="0.0">
                  <c:v>59.4</c:v>
                </c:pt>
                <c:pt idx="3" formatCode="0.0">
                  <c:v>66.5</c:v>
                </c:pt>
                <c:pt idx="4" formatCode="0.0">
                  <c:v>65.8</c:v>
                </c:pt>
                <c:pt idx="5" formatCode="0.0">
                  <c:v>62.3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516-42FD-8CD2-40E267D348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926016"/>
        <c:axId val="103934976"/>
      </c:lineChart>
      <c:catAx>
        <c:axId val="103926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34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93497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2601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Gilchrist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Gilchrist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33717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402702"/>
              </p:ext>
            </p:extLst>
          </p:nvPr>
        </p:nvGraphicFramePr>
        <p:xfrm>
          <a:off x="385313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Gilchrist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85847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Gilchrist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1176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Gilchrist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Gilchrist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48087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81625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Gilchrist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91983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Gilchrist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Gilchrist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345103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45933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Gilchrist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493610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Gilchrist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Gilchrist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42875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490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7.5 percentage points for M.S. prevalence rates and 6.6 percentage points for H.S. prevalence rates.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Gilchrist County did not survey middle school students in 2008.  As a result, trend data are incomplete for the 2008 survey year.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Gilchrist County, past-30-day alcohol use was reported at 21.5%,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18.0% in 2006 to 9.8%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17.1% in 2006 to 5.4%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24.4% of high school students have ridden in a car with a driver who was under the influence of alcohol, and 16.2%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70570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Gilchrist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192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Gilchrist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816986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Gilchrist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96551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Gilchrist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67274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Gilchrist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473109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Gilchrist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Gilchrist County, 7.8%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5.9% in 2006 to 1.8%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7.7% in 2012 to 3.4%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2.9%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10589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Gilchrist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584214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Gilchrist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02486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Gilchrist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Gilchrist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(1.6%),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(1.3%),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(1.1%)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(11.9%)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(11.2%).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Gilchrist County, 29.5% of students have been socially bullied, 15.5% have been physically bullied, and 11.5%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4.1% of students have belonged to a gang, and 3.1%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13478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Gilchrist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56876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Gilchrist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05807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Gilchrist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38645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Gilchrist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31722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Gilchrist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Gilchrist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96265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23987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Gilchrist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(55%),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(58%),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(51%) and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Perceived Availability of Handguns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(53%)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Gilchrist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959061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40.1% for lifetime use and 21.5% for past-30-day use, alcohol is the most commonly used drug among Gilchrist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(28.0% lifetime and 13.6% past-30-day) and marijuana (17.0% lifetime and 7.1%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21.8%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5.4%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962391"/>
              </p:ext>
            </p:extLst>
          </p:nvPr>
        </p:nvGraphicFramePr>
        <p:xfrm>
          <a:off x="4000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Gilchrist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295028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Gilchrist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9147</TotalTime>
  <Words>1391</Words>
  <Application>Microsoft Office PowerPoint</Application>
  <PresentationFormat>On-screen Show (4:3)</PresentationFormat>
  <Paragraphs>223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Gilchrist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2025-06-23T13:12:48Z</dcterms:modified>
</cp:coreProperties>
</file>