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adsde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Marijuana or Hashish</c:v>
                </c:pt>
                <c:pt idx="2">
                  <c:v>Blacking Out from Drinking*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Prescription Pain Relievers</c:v>
                </c:pt>
                <c:pt idx="9">
                  <c:v>Flakka*</c:v>
                </c:pt>
                <c:pt idx="10">
                  <c:v>Needle to Inject Illegal Drugs*</c:v>
                </c:pt>
                <c:pt idx="11">
                  <c:v>Depressants</c:v>
                </c:pt>
                <c:pt idx="12">
                  <c:v>Methamphetamine</c:v>
                </c:pt>
                <c:pt idx="13">
                  <c:v>LSD, PCP or Mushrooms</c:v>
                </c:pt>
                <c:pt idx="14">
                  <c:v>Club Drugs</c:v>
                </c:pt>
                <c:pt idx="15">
                  <c:v>Cocaine or Crack Cocaine</c:v>
                </c:pt>
                <c:pt idx="16">
                  <c:v>Steroids (without a doctor’s order)</c:v>
                </c:pt>
                <c:pt idx="17">
                  <c:v>Prescription Amphetamines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31</c:v>
                </c:pt>
                <c:pt idx="1">
                  <c:v>18.7</c:v>
                </c:pt>
                <c:pt idx="2">
                  <c:v>14.1</c:v>
                </c:pt>
                <c:pt idx="3">
                  <c:v>12</c:v>
                </c:pt>
                <c:pt idx="4">
                  <c:v>11.1</c:v>
                </c:pt>
                <c:pt idx="5">
                  <c:v>6.1</c:v>
                </c:pt>
                <c:pt idx="6">
                  <c:v>4.5999999999999996</c:v>
                </c:pt>
                <c:pt idx="7">
                  <c:v>4.5999999999999996</c:v>
                </c:pt>
                <c:pt idx="8">
                  <c:v>2.6</c:v>
                </c:pt>
                <c:pt idx="9">
                  <c:v>2.6</c:v>
                </c:pt>
                <c:pt idx="10">
                  <c:v>2.2000000000000002</c:v>
                </c:pt>
                <c:pt idx="11">
                  <c:v>2.1</c:v>
                </c:pt>
                <c:pt idx="12">
                  <c:v>1.6</c:v>
                </c:pt>
                <c:pt idx="13">
                  <c:v>1.6</c:v>
                </c:pt>
                <c:pt idx="14">
                  <c:v>1.4</c:v>
                </c:pt>
                <c:pt idx="15">
                  <c:v>1.3</c:v>
                </c:pt>
                <c:pt idx="16">
                  <c:v>1.2</c:v>
                </c:pt>
                <c:pt idx="17">
                  <c:v>0.9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D-4A19-A651-9EA7626602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121984"/>
        <c:axId val="51963008"/>
      </c:barChart>
      <c:catAx>
        <c:axId val="10012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963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9630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21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12</c:v>
                </c:pt>
                <c:pt idx="1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D3-43B4-956D-1BBE163C63FB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D3-43B4-956D-1BBE163C63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007680"/>
        <c:axId val="54009216"/>
      </c:barChart>
      <c:catAx>
        <c:axId val="5400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09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0092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076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</c:v>
                </c:pt>
                <c:pt idx="1">
                  <c:v>10.8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2-4DA6-A6E7-7E102A1F199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5.6</c:v>
                </c:pt>
                <c:pt idx="1">
                  <c:v>10.7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82-4DA6-A6E7-7E102A1F199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5.4</c:v>
                </c:pt>
                <c:pt idx="1">
                  <c:v>18.2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82-4DA6-A6E7-7E102A1F199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3.2</c:v>
                </c:pt>
                <c:pt idx="1">
                  <c:v>37.200000000000003</c:v>
                </c:pt>
                <c:pt idx="2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82-4DA6-A6E7-7E102A1F199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6.1</c:v>
                </c:pt>
                <c:pt idx="1">
                  <c:v>16.100000000000001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82-4DA6-A6E7-7E102A1F199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17.600000000000001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82-4DA6-A6E7-7E102A1F199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682-4DA6-A6E7-7E102A1F19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774208"/>
        <c:axId val="53775744"/>
      </c:barChart>
      <c:catAx>
        <c:axId val="5377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775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7757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7742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7.5</c:v>
                </c:pt>
                <c:pt idx="1">
                  <c:v>8.4</c:v>
                </c:pt>
                <c:pt idx="2">
                  <c:v>12</c:v>
                </c:pt>
                <c:pt idx="3">
                  <c:v>23.3</c:v>
                </c:pt>
                <c:pt idx="4">
                  <c:v>11.2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FE-4920-80EE-55B10054E99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11.3</c:v>
                </c:pt>
                <c:pt idx="1">
                  <c:v>12.5</c:v>
                </c:pt>
                <c:pt idx="2">
                  <c:v>11.9</c:v>
                </c:pt>
                <c:pt idx="3">
                  <c:v>14</c:v>
                </c:pt>
                <c:pt idx="4">
                  <c:v>13</c:v>
                </c:pt>
                <c:pt idx="5">
                  <c:v>12.8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FE-4920-80EE-55B10054E99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31.7</c:v>
                </c:pt>
                <c:pt idx="1">
                  <c:v>29.8</c:v>
                </c:pt>
                <c:pt idx="2">
                  <c:v>31.7</c:v>
                </c:pt>
                <c:pt idx="3">
                  <c:v>24.8</c:v>
                </c:pt>
                <c:pt idx="4">
                  <c:v>26.6</c:v>
                </c:pt>
                <c:pt idx="5">
                  <c:v>25.1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AFE-4920-80EE-55B10054E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56000"/>
        <c:axId val="51099136"/>
      </c:lineChart>
      <c:catAx>
        <c:axId val="5105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099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0991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0560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9.1</c:v>
                </c:pt>
                <c:pt idx="1">
                  <c:v>10.6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4-48BD-8D06-C9F17204D141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F4-48BD-8D06-C9F17204D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214208"/>
        <c:axId val="51215744"/>
      </c:barChart>
      <c:catAx>
        <c:axId val="5121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215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2157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2142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42.2</c:v>
                </c:pt>
                <c:pt idx="1">
                  <c:v>42.7</c:v>
                </c:pt>
                <c:pt idx="2">
                  <c:v>26.7</c:v>
                </c:pt>
                <c:pt idx="3">
                  <c:v>25.3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5-44F9-94E0-DF9FED458B0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26.8</c:v>
                </c:pt>
                <c:pt idx="1">
                  <c:v>31</c:v>
                </c:pt>
                <c:pt idx="2">
                  <c:v>8.8000000000000007</c:v>
                </c:pt>
                <c:pt idx="3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5-44F9-94E0-DF9FED458B0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24.4</c:v>
                </c:pt>
                <c:pt idx="1">
                  <c:v>31.3</c:v>
                </c:pt>
                <c:pt idx="2">
                  <c:v>8.6999999999999993</c:v>
                </c:pt>
                <c:pt idx="3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85-44F9-94E0-DF9FED458B0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85-44F9-94E0-DF9FED458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846400"/>
        <c:axId val="53847936"/>
      </c:barChart>
      <c:catAx>
        <c:axId val="5384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4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8479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464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3.9</c:v>
                </c:pt>
                <c:pt idx="1">
                  <c:v>4.2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5F-4825-A314-083CF7B8851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2.9</c:v>
                </c:pt>
                <c:pt idx="1">
                  <c:v>2.8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5F-4825-A314-083CF7B8851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4.3</c:v>
                </c:pt>
                <c:pt idx="1">
                  <c:v>2.6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5F-4825-A314-083CF7B8851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0.5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5F-4825-A314-083CF7B8851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4.7</c:v>
                </c:pt>
                <c:pt idx="1">
                  <c:v>1.2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5F-4825-A314-083CF7B8851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2.9</c:v>
                </c:pt>
                <c:pt idx="1">
                  <c:v>2.2999999999999998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5F-4825-A314-083CF7B8851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5F-4825-A314-083CF7B88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181440"/>
        <c:axId val="51182976"/>
      </c:barChart>
      <c:catAx>
        <c:axId val="5118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82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1829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814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3.9</c:v>
                </c:pt>
                <c:pt idx="1">
                  <c:v>4.4000000000000004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3A-46F8-963B-A3CA8CCB7680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3.8</c:v>
                </c:pt>
                <c:pt idx="1">
                  <c:v>0.5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3A-46F8-963B-A3CA8CCB7680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2.9</c:v>
                </c:pt>
                <c:pt idx="1">
                  <c:v>3.1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3A-46F8-963B-A3CA8CCB7680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3.9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3A-46F8-963B-A3CA8CCB7680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3A-46F8-963B-A3CA8CCB76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982720"/>
        <c:axId val="53984256"/>
      </c:barChart>
      <c:catAx>
        <c:axId val="53982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84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9842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827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60-457D-9A67-D2AAAB885FA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0.4</c:v>
                </c:pt>
                <c:pt idx="1">
                  <c:v>0.6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60-457D-9A67-D2AAAB885FA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0.2</c:v>
                </c:pt>
                <c:pt idx="1">
                  <c:v>0.9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60-457D-9A67-D2AAAB885FA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60-457D-9A67-D2AAAB885FA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0.4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60-457D-9A67-D2AAAB885FA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60-457D-9A67-D2AAAB885FA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60-457D-9A67-D2AAAB885F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405760"/>
        <c:axId val="54419840"/>
      </c:barChart>
      <c:catAx>
        <c:axId val="5440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1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4198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057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0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F7-4802-9A30-430EE829DD9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F7-4802-9A30-430EE829DD9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1.6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F7-4802-9A30-430EE829DD9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5.8</c:v>
                </c:pt>
                <c:pt idx="1">
                  <c:v>0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F7-4802-9A30-430EE829DD9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</c:v>
                </c:pt>
                <c:pt idx="1">
                  <c:v>2.5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F7-4802-9A30-430EE829DD9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3.1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0F7-4802-9A30-430EE829DD9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F7-4802-9A30-430EE829DD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489088"/>
        <c:axId val="54490624"/>
      </c:barChart>
      <c:catAx>
        <c:axId val="5448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9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4906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890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1.6</c:v>
                </c:pt>
                <c:pt idx="1">
                  <c:v>3.1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3-4EA5-B7CA-63103DCBD86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3-4EA5-B7CA-63103DCBD86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33-4EA5-B7CA-63103DCBD86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33-4EA5-B7CA-63103DCBD86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33-4EA5-B7CA-63103DCBD86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0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33-4EA5-B7CA-63103DCBD86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33-4EA5-B7CA-63103DCBD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629504"/>
        <c:axId val="54631040"/>
      </c:barChart>
      <c:catAx>
        <c:axId val="5462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63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631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6295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D8-4139-9028-D282ECBCE6E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Over-the-Counter Drugs</c:v>
                </c:pt>
                <c:pt idx="5">
                  <c:v>Inhalants</c:v>
                </c:pt>
                <c:pt idx="6">
                  <c:v>Cigarettes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Flakka*</c:v>
                </c:pt>
                <c:pt idx="10">
                  <c:v>Depressants</c:v>
                </c:pt>
                <c:pt idx="11">
                  <c:v>Cocaine or Crack Cocaine</c:v>
                </c:pt>
                <c:pt idx="12">
                  <c:v>Steroids (without a doctor’s order)</c:v>
                </c:pt>
                <c:pt idx="13">
                  <c:v>Methamphetamine</c:v>
                </c:pt>
                <c:pt idx="14">
                  <c:v>Club Drugs</c:v>
                </c:pt>
                <c:pt idx="15">
                  <c:v>LSD, PCP or Mushrooms</c:v>
                </c:pt>
                <c:pt idx="16">
                  <c:v>Prescription Amphetamines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13.3</c:v>
                </c:pt>
                <c:pt idx="1">
                  <c:v>10.7</c:v>
                </c:pt>
                <c:pt idx="2">
                  <c:v>8.3000000000000007</c:v>
                </c:pt>
                <c:pt idx="3">
                  <c:v>4.3</c:v>
                </c:pt>
                <c:pt idx="4">
                  <c:v>3.1</c:v>
                </c:pt>
                <c:pt idx="5">
                  <c:v>2.6</c:v>
                </c:pt>
                <c:pt idx="6">
                  <c:v>2.6</c:v>
                </c:pt>
                <c:pt idx="7">
                  <c:v>2.1</c:v>
                </c:pt>
                <c:pt idx="8">
                  <c:v>1.7</c:v>
                </c:pt>
                <c:pt idx="9">
                  <c:v>1</c:v>
                </c:pt>
                <c:pt idx="10">
                  <c:v>0.9</c:v>
                </c:pt>
                <c:pt idx="11">
                  <c:v>0.8</c:v>
                </c:pt>
                <c:pt idx="12">
                  <c:v>0.6</c:v>
                </c:pt>
                <c:pt idx="13">
                  <c:v>0.6</c:v>
                </c:pt>
                <c:pt idx="14">
                  <c:v>0.6</c:v>
                </c:pt>
                <c:pt idx="15">
                  <c:v>0.5</c:v>
                </c:pt>
                <c:pt idx="16">
                  <c:v>0.3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D8-4139-9028-D282ECBCE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1888128"/>
        <c:axId val="51889664"/>
      </c:barChart>
      <c:catAx>
        <c:axId val="518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8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8896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88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15.1</c:v>
                </c:pt>
                <c:pt idx="1">
                  <c:v>6.8</c:v>
                </c:pt>
                <c:pt idx="2">
                  <c:v>6</c:v>
                </c:pt>
                <c:pt idx="3">
                  <c:v>20.9</c:v>
                </c:pt>
                <c:pt idx="4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0-4C2C-A403-AAF35C27C75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50-4C2C-A403-AAF35C27C7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569600"/>
        <c:axId val="54571392"/>
      </c:barChart>
      <c:catAx>
        <c:axId val="5456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571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5713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569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6.6</c:v>
                </c:pt>
                <c:pt idx="1">
                  <c:v>3.9</c:v>
                </c:pt>
                <c:pt idx="2">
                  <c:v>3</c:v>
                </c:pt>
                <c:pt idx="3">
                  <c:v>3</c:v>
                </c:pt>
                <c:pt idx="4">
                  <c:v>2.2999999999999998</c:v>
                </c:pt>
                <c:pt idx="5">
                  <c:v>25.3</c:v>
                </c:pt>
                <c:pt idx="6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00-4866-A574-F03225941DE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00-4866-A574-F03225941D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702848"/>
        <c:axId val="54704384"/>
      </c:barChart>
      <c:catAx>
        <c:axId val="5470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0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7043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02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6.4</c:v>
                </c:pt>
                <c:pt idx="1">
                  <c:v>15.3</c:v>
                </c:pt>
                <c:pt idx="2">
                  <c:v>38.6</c:v>
                </c:pt>
                <c:pt idx="3">
                  <c:v>9</c:v>
                </c:pt>
                <c:pt idx="4">
                  <c:v>12.7</c:v>
                </c:pt>
                <c:pt idx="5">
                  <c:v>19.7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04-4BF0-A917-1C935DC2875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6</c:v>
                </c:pt>
                <c:pt idx="1">
                  <c:v>12.7</c:v>
                </c:pt>
                <c:pt idx="2">
                  <c:v>22.2</c:v>
                </c:pt>
                <c:pt idx="3">
                  <c:v>5.4</c:v>
                </c:pt>
                <c:pt idx="4">
                  <c:v>9.4</c:v>
                </c:pt>
                <c:pt idx="5">
                  <c:v>15</c:v>
                </c:pt>
                <c:pt idx="6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04-4BF0-A917-1C935DC28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753920"/>
        <c:axId val="54768000"/>
      </c:barChart>
      <c:catAx>
        <c:axId val="5475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68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7680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53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7.4</c:v>
                </c:pt>
                <c:pt idx="1">
                  <c:v>22.3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F-4E00-9B6B-FCACAC68674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F-4E00-9B6B-FCACAC686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858496"/>
        <c:axId val="54860032"/>
      </c:barChart>
      <c:catAx>
        <c:axId val="5485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860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86003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8584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53</c:v>
                </c:pt>
                <c:pt idx="1">
                  <c:v>65</c:v>
                </c:pt>
                <c:pt idx="2">
                  <c:v>59</c:v>
                </c:pt>
                <c:pt idx="3">
                  <c:v>56</c:v>
                </c:pt>
                <c:pt idx="4">
                  <c:v>55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45-4B8B-B9BA-194D2D072A85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45-4B8B-B9BA-194D2D072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909568"/>
        <c:axId val="54944128"/>
      </c:barChart>
      <c:catAx>
        <c:axId val="54909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9441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9441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909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55</c:v>
                </c:pt>
                <c:pt idx="1">
                  <c:v>63</c:v>
                </c:pt>
                <c:pt idx="2">
                  <c:v>47</c:v>
                </c:pt>
                <c:pt idx="3">
                  <c:v>29</c:v>
                </c:pt>
                <c:pt idx="4">
                  <c:v>21</c:v>
                </c:pt>
                <c:pt idx="5">
                  <c:v>51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5B-42AF-9714-9EA64B851962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5B-42AF-9714-9EA64B851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993280"/>
        <c:axId val="54994816"/>
      </c:barChart>
      <c:catAx>
        <c:axId val="549932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9948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9948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9932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54</c:v>
                </c:pt>
                <c:pt idx="1">
                  <c:v>45</c:v>
                </c:pt>
                <c:pt idx="2">
                  <c:v>36</c:v>
                </c:pt>
                <c:pt idx="3">
                  <c:v>30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4-47DE-BF02-CB2AEBE1480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4-47DE-BF02-CB2AEBE148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060352"/>
        <c:axId val="55061888"/>
      </c:barChart>
      <c:catAx>
        <c:axId val="550603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0618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50618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0603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60</c:v>
                </c:pt>
                <c:pt idx="2">
                  <c:v>50</c:v>
                </c:pt>
                <c:pt idx="3">
                  <c:v>53</c:v>
                </c:pt>
                <c:pt idx="4">
                  <c:v>52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A5-42FC-A49C-0EB7BD45AFE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A5-42FC-A49C-0EB7BD45A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205248"/>
        <c:axId val="55207040"/>
      </c:barChart>
      <c:catAx>
        <c:axId val="552052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07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5207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052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62</c:v>
                </c:pt>
                <c:pt idx="1">
                  <c:v>58</c:v>
                </c:pt>
                <c:pt idx="2">
                  <c:v>33</c:v>
                </c:pt>
                <c:pt idx="3">
                  <c:v>22</c:v>
                </c:pt>
                <c:pt idx="4">
                  <c:v>38</c:v>
                </c:pt>
                <c:pt idx="5">
                  <c:v>53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B9-4C98-8CBB-6DFA70272687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B9-4C98-8CBB-6DFA70272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522432"/>
        <c:axId val="55523968"/>
      </c:barChart>
      <c:catAx>
        <c:axId val="555224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239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55239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224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47</c:v>
                </c:pt>
                <c:pt idx="1">
                  <c:v>42</c:v>
                </c:pt>
                <c:pt idx="2">
                  <c:v>37</c:v>
                </c:pt>
                <c:pt idx="3">
                  <c:v>37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E3-4B57-A5AE-90ADE1ABB20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E3-4B57-A5AE-90ADE1ABB2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265920"/>
        <c:axId val="55275904"/>
      </c:barChart>
      <c:catAx>
        <c:axId val="552659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759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52759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659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13.4</c:v>
                </c:pt>
                <c:pt idx="1">
                  <c:v>23.4</c:v>
                </c:pt>
                <c:pt idx="2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D1-4C6E-8B77-33AAA8BD0E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22.7</c:v>
                </c:pt>
                <c:pt idx="2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D1-4C6E-8B77-33AAA8BD0E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14.2</c:v>
                </c:pt>
                <c:pt idx="1">
                  <c:v>29.7</c:v>
                </c:pt>
                <c:pt idx="2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D1-4C6E-8B77-33AAA8BD0E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16</c:v>
                </c:pt>
                <c:pt idx="1">
                  <c:v>36.299999999999997</c:v>
                </c:pt>
                <c:pt idx="2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D1-4C6E-8B77-33AAA8BD0E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14.1</c:v>
                </c:pt>
                <c:pt idx="1">
                  <c:v>23.3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D1-4C6E-8B77-33AAA8BD0E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6.9</c:v>
                </c:pt>
                <c:pt idx="1">
                  <c:v>19.100000000000001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CD1-4C6E-8B77-33AAA8BD0E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D1-4C6E-8B77-33AAA8BD0E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601024"/>
        <c:axId val="53602560"/>
      </c:barChart>
      <c:catAx>
        <c:axId val="5360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02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60256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01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6.7</c:v>
                </c:pt>
                <c:pt idx="1">
                  <c:v>15.5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2-445A-8CE0-920D40C2C13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10.5</c:v>
                </c:pt>
                <c:pt idx="1">
                  <c:v>11.1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52-445A-8CE0-920D40C2C13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14.6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52-445A-8CE0-920D40C2C13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6.6</c:v>
                </c:pt>
                <c:pt idx="1">
                  <c:v>29</c:v>
                </c:pt>
                <c:pt idx="2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52-445A-8CE0-920D40C2C13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13.3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52-445A-8CE0-920D40C2C13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3.6</c:v>
                </c:pt>
                <c:pt idx="1">
                  <c:v>12.6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52-445A-8CE0-920D40C2C13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52-445A-8CE0-920D40C2C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763072"/>
        <c:axId val="51764608"/>
      </c:barChart>
      <c:catAx>
        <c:axId val="5176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6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7646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63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18.600000000000001</c:v>
                </c:pt>
                <c:pt idx="1">
                  <c:v>19.8</c:v>
                </c:pt>
                <c:pt idx="2">
                  <c:v>22.2</c:v>
                </c:pt>
                <c:pt idx="3">
                  <c:v>27.7</c:v>
                </c:pt>
                <c:pt idx="4">
                  <c:v>18.8</c:v>
                </c:pt>
                <c:pt idx="5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DD-4801-913B-325CC6011B67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11.4</c:v>
                </c:pt>
                <c:pt idx="1">
                  <c:v>10.8</c:v>
                </c:pt>
                <c:pt idx="2">
                  <c:v>11.8</c:v>
                </c:pt>
                <c:pt idx="3">
                  <c:v>19.600000000000001</c:v>
                </c:pt>
                <c:pt idx="4">
                  <c:v>11.1</c:v>
                </c:pt>
                <c:pt idx="5">
                  <c:v>8.3000000000000007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DD-4801-913B-325CC6011B67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25.8</c:v>
                </c:pt>
                <c:pt idx="1">
                  <c:v>31.8</c:v>
                </c:pt>
                <c:pt idx="2">
                  <c:v>22.8</c:v>
                </c:pt>
                <c:pt idx="3">
                  <c:v>41.8</c:v>
                </c:pt>
                <c:pt idx="4">
                  <c:v>24</c:v>
                </c:pt>
                <c:pt idx="5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DD-4801-913B-325CC6011B67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</c:v>
                </c:pt>
                <c:pt idx="1">
                  <c:v>38.200000000000003</c:v>
                </c:pt>
                <c:pt idx="2">
                  <c:v>42.5</c:v>
                </c:pt>
                <c:pt idx="3">
                  <c:v>35.4</c:v>
                </c:pt>
                <c:pt idx="4">
                  <c:v>39.799999999999997</c:v>
                </c:pt>
                <c:pt idx="5">
                  <c:v>34.6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4DD-4801-913B-325CC6011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987200"/>
        <c:axId val="51988736"/>
      </c:lineChart>
      <c:catAx>
        <c:axId val="5198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988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9887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987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10.4</c:v>
                </c:pt>
                <c:pt idx="1">
                  <c:v>0</c:v>
                </c:pt>
                <c:pt idx="2">
                  <c:v>4.3</c:v>
                </c:pt>
                <c:pt idx="3">
                  <c:v>14.5</c:v>
                </c:pt>
                <c:pt idx="4">
                  <c:v>45.2</c:v>
                </c:pt>
                <c:pt idx="5">
                  <c:v>1.8</c:v>
                </c:pt>
                <c:pt idx="6">
                  <c:v>4</c:v>
                </c:pt>
                <c:pt idx="7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19-44CC-9747-ACD3F12949AA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19-44CC-9747-ACD3F12949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932160"/>
        <c:axId val="52028160"/>
      </c:barChart>
      <c:catAx>
        <c:axId val="5193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028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0281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9321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15.7</c:v>
                </c:pt>
                <c:pt idx="1">
                  <c:v>39.5</c:v>
                </c:pt>
                <c:pt idx="2">
                  <c:v>3.1</c:v>
                </c:pt>
                <c:pt idx="3">
                  <c:v>13.1</c:v>
                </c:pt>
                <c:pt idx="4">
                  <c:v>4.4000000000000004</c:v>
                </c:pt>
                <c:pt idx="5">
                  <c:v>1.6</c:v>
                </c:pt>
                <c:pt idx="6">
                  <c:v>6.7</c:v>
                </c:pt>
                <c:pt idx="7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5-4F50-AB5F-179721A4734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5-4F50-AB5F-179721A47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2176000"/>
        <c:axId val="52177536"/>
      </c:barChart>
      <c:catAx>
        <c:axId val="5217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177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1775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1760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5.7</c:v>
                </c:pt>
                <c:pt idx="1">
                  <c:v>11.2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F2-436F-85C9-329687AF30C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10.7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2-436F-85C9-329687AF30C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5.9</c:v>
                </c:pt>
                <c:pt idx="1">
                  <c:v>8.6999999999999993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F2-436F-85C9-329687AF30C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9.5</c:v>
                </c:pt>
                <c:pt idx="1">
                  <c:v>8.5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F2-436F-85C9-329687AF30C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3.1</c:v>
                </c:pt>
                <c:pt idx="1">
                  <c:v>10.1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F2-436F-85C9-329687AF30C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1.5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F2-436F-85C9-329687AF30C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F2-436F-85C9-329687AF3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627136"/>
        <c:axId val="53641216"/>
      </c:barChart>
      <c:catAx>
        <c:axId val="5362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4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6412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271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8.8000000000000007</c:v>
                </c:pt>
                <c:pt idx="1">
                  <c:v>10.5</c:v>
                </c:pt>
                <c:pt idx="2">
                  <c:v>7.3</c:v>
                </c:pt>
                <c:pt idx="3">
                  <c:v>8.9</c:v>
                </c:pt>
                <c:pt idx="4">
                  <c:v>6.7</c:v>
                </c:pt>
                <c:pt idx="5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CB-4E38-B0F0-A34B37BD37C3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19.7</c:v>
                </c:pt>
                <c:pt idx="1">
                  <c:v>24.7</c:v>
                </c:pt>
                <c:pt idx="2">
                  <c:v>18.3</c:v>
                </c:pt>
                <c:pt idx="3">
                  <c:v>16.8</c:v>
                </c:pt>
                <c:pt idx="4">
                  <c:v>19.3</c:v>
                </c:pt>
                <c:pt idx="5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CB-4E38-B0F0-A34B37BD37C3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52.8</c:v>
                </c:pt>
                <c:pt idx="1">
                  <c:v>49.5</c:v>
                </c:pt>
                <c:pt idx="2">
                  <c:v>59.9</c:v>
                </c:pt>
                <c:pt idx="3">
                  <c:v>40.9</c:v>
                </c:pt>
                <c:pt idx="4">
                  <c:v>55.6</c:v>
                </c:pt>
                <c:pt idx="5">
                  <c:v>52.6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ACB-4E38-B0F0-A34B37BD37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698560"/>
        <c:axId val="53700480"/>
      </c:lineChart>
      <c:catAx>
        <c:axId val="5369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700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7004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98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Gadsden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Gadsden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841769"/>
              </p:ext>
            </p:extLst>
          </p:nvPr>
        </p:nvGraphicFramePr>
        <p:xfrm>
          <a:off x="390525" y="136366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375687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Gadsden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8561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Gadsden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9161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Gadsden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40092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Gadsden County, 2006-2016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4348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Gadsden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345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Gadsden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Gadsden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66297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24015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Gadsden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753243"/>
              </p:ext>
            </p:extLst>
          </p:nvPr>
        </p:nvGraphicFramePr>
        <p:xfrm>
          <a:off x="385762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Gadsden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Gadsden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735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6.8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Gadsden County, past-30-day alcohol use was reported at 13.3%,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11.4% in 2006 to 8.3%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8.8% in 2006 to 2.6%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24.4% of high school students have ridden in a car with a driver who was under the influence of alcohol, and 31.3%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43148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Gadsden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0853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Gadsden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517309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Gadsden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647886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Gadsden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082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Gadsden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945955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Gadsden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Gadsden County, 6.8% of surveyed students reported the use of any illicit drug other than marijuana in the past 30 days,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2.6%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increased from 0.0% in 2012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4929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Gadsden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5191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Gadsden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6401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Gadsden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Gadsden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(3.0%),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(3.0%),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(2.3%)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(25.3%)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(10.3%).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Gadsden County, 29.8% of students have been socially bullied, 13.9% have been physically bullied, and 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7.4% of students have belonged to a gang, and 4.1%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39692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550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0888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95089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3486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Gadsden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9389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5956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(52%)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(53%),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Gadsden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96050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31.0% for lifetime use and 13.3% for past-30-day use, alcohol is the most commonly used drug among Gadsden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marijuana (18.7% lifetime and 10.7% past-30-day) and vaping/e-cigarettes (12.0% lifetime and 4.3%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3.1% for </a:t>
            </a:r>
            <a:r>
              <a:rPr lang="en-US" sz="2600">
                <a:latin typeface="Gill Sans MT"/>
                <a:cs typeface="Times New Roman" pitchFamily="18" charset="0"/>
              </a:rPr>
              <a:t>over-the-counter drugs to </a:t>
            </a:r>
            <a:r>
              <a:rPr lang="en-US" sz="2600" dirty="0">
                <a:latin typeface="Gill Sans MT"/>
                <a:cs typeface="Times New Roman" pitchFamily="18" charset="0"/>
              </a:rPr>
              <a:t>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070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Gadsden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54699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Gadsden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1359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Gadsden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2025-06-23T12:43:09Z</dcterms:modified>
</cp:coreProperties>
</file>