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adsde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Marijuana or Hashish</c:v>
                </c:pt>
                <c:pt idx="2">
                  <c:v>Blacking Out from Drinking*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Synthetic Marijuana*</c:v>
                </c:pt>
                <c:pt idx="8">
                  <c:v>Prescription Pain Relievers</c:v>
                </c:pt>
                <c:pt idx="9">
                  <c:v>Flakka*</c:v>
                </c:pt>
                <c:pt idx="10">
                  <c:v>Needle to Inject Illegal Drugs*</c:v>
                </c:pt>
                <c:pt idx="11">
                  <c:v>Depressants</c:v>
                </c:pt>
                <c:pt idx="12">
                  <c:v>Methamphetamine</c:v>
                </c:pt>
                <c:pt idx="13">
                  <c:v>LSD, PCP or Mushrooms</c:v>
                </c:pt>
                <c:pt idx="14">
                  <c:v>Club Drugs</c:v>
                </c:pt>
                <c:pt idx="15">
                  <c:v>Cocaine or Crack Cocaine</c:v>
                </c:pt>
                <c:pt idx="16">
                  <c:v>Steroids (without a doctor’s order)</c:v>
                </c:pt>
                <c:pt idx="17">
                  <c:v>Prescription Amphetamines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31</c:v>
                </c:pt>
                <c:pt idx="1">
                  <c:v>18.7</c:v>
                </c:pt>
                <c:pt idx="2">
                  <c:v>14.1</c:v>
                </c:pt>
                <c:pt idx="3">
                  <c:v>12</c:v>
                </c:pt>
                <c:pt idx="4">
                  <c:v>11.1</c:v>
                </c:pt>
                <c:pt idx="5">
                  <c:v>6.1</c:v>
                </c:pt>
                <c:pt idx="6">
                  <c:v>4.5999999999999996</c:v>
                </c:pt>
                <c:pt idx="7">
                  <c:v>4.5999999999999996</c:v>
                </c:pt>
                <c:pt idx="8">
                  <c:v>2.6</c:v>
                </c:pt>
                <c:pt idx="9">
                  <c:v>2.6</c:v>
                </c:pt>
                <c:pt idx="10">
                  <c:v>2.2000000000000002</c:v>
                </c:pt>
                <c:pt idx="11">
                  <c:v>2.1</c:v>
                </c:pt>
                <c:pt idx="12">
                  <c:v>1.6</c:v>
                </c:pt>
                <c:pt idx="13">
                  <c:v>1.6</c:v>
                </c:pt>
                <c:pt idx="14">
                  <c:v>1.4</c:v>
                </c:pt>
                <c:pt idx="15">
                  <c:v>1.3</c:v>
                </c:pt>
                <c:pt idx="16">
                  <c:v>1.2</c:v>
                </c:pt>
                <c:pt idx="17">
                  <c:v>0.9</c:v>
                </c:pt>
                <c:pt idx="18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0121984"/>
        <c:axId val="51963008"/>
      </c:barChart>
      <c:catAx>
        <c:axId val="10012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963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9630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121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12</c:v>
                </c:pt>
                <c:pt idx="1">
                  <c:v>4.3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007680"/>
        <c:axId val="54009216"/>
      </c:barChart>
      <c:catAx>
        <c:axId val="5400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09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0092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0076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</c:v>
                </c:pt>
                <c:pt idx="1">
                  <c:v>10.8</c:v>
                </c:pt>
                <c:pt idx="2">
                  <c:v>7.5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5.6</c:v>
                </c:pt>
                <c:pt idx="1">
                  <c:v>10.7</c:v>
                </c:pt>
                <c:pt idx="2">
                  <c:v>8.4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5.4</c:v>
                </c:pt>
                <c:pt idx="1">
                  <c:v>18.2</c:v>
                </c:pt>
                <c:pt idx="2">
                  <c:v>12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3.2</c:v>
                </c:pt>
                <c:pt idx="1">
                  <c:v>37.200000000000003</c:v>
                </c:pt>
                <c:pt idx="2">
                  <c:v>23.3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6.1</c:v>
                </c:pt>
                <c:pt idx="1">
                  <c:v>16.100000000000001</c:v>
                </c:pt>
                <c:pt idx="2">
                  <c:v>11.2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3.6</c:v>
                </c:pt>
                <c:pt idx="1">
                  <c:v>17.600000000000001</c:v>
                </c:pt>
                <c:pt idx="2">
                  <c:v>10.7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774208"/>
        <c:axId val="53775744"/>
      </c:barChart>
      <c:catAx>
        <c:axId val="5377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775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77574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7742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7.5</c:v>
                </c:pt>
                <c:pt idx="1">
                  <c:v>8.4</c:v>
                </c:pt>
                <c:pt idx="2">
                  <c:v>12</c:v>
                </c:pt>
                <c:pt idx="3">
                  <c:v>23.3</c:v>
                </c:pt>
                <c:pt idx="4">
                  <c:v>11.2</c:v>
                </c:pt>
                <c:pt idx="5">
                  <c:v>10.7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11.3</c:v>
                </c:pt>
                <c:pt idx="1">
                  <c:v>12.5</c:v>
                </c:pt>
                <c:pt idx="2">
                  <c:v>11.9</c:v>
                </c:pt>
                <c:pt idx="3">
                  <c:v>14</c:v>
                </c:pt>
                <c:pt idx="4">
                  <c:v>13</c:v>
                </c:pt>
                <c:pt idx="5">
                  <c:v>12.8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31.7</c:v>
                </c:pt>
                <c:pt idx="1">
                  <c:v>29.8</c:v>
                </c:pt>
                <c:pt idx="2">
                  <c:v>31.7</c:v>
                </c:pt>
                <c:pt idx="3">
                  <c:v>24.8</c:v>
                </c:pt>
                <c:pt idx="4">
                  <c:v>26.6</c:v>
                </c:pt>
                <c:pt idx="5">
                  <c:v>25.1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056000"/>
        <c:axId val="51099136"/>
      </c:lineChart>
      <c:catAx>
        <c:axId val="5105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09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0991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0560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9.1</c:v>
                </c:pt>
                <c:pt idx="1">
                  <c:v>10.6</c:v>
                </c:pt>
                <c:pt idx="2">
                  <c:v>4.2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214208"/>
        <c:axId val="51215744"/>
      </c:barChart>
      <c:catAx>
        <c:axId val="5121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215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2157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2142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42.2</c:v>
                </c:pt>
                <c:pt idx="1">
                  <c:v>42.7</c:v>
                </c:pt>
                <c:pt idx="2">
                  <c:v>26.7</c:v>
                </c:pt>
                <c:pt idx="3">
                  <c:v>25.3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26.8</c:v>
                </c:pt>
                <c:pt idx="1">
                  <c:v>31</c:v>
                </c:pt>
                <c:pt idx="2">
                  <c:v>8.8000000000000007</c:v>
                </c:pt>
                <c:pt idx="3">
                  <c:v>16.5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24.4</c:v>
                </c:pt>
                <c:pt idx="1">
                  <c:v>31.3</c:v>
                </c:pt>
                <c:pt idx="2">
                  <c:v>8.6999999999999993</c:v>
                </c:pt>
                <c:pt idx="3">
                  <c:v>18.5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846400"/>
        <c:axId val="53847936"/>
      </c:barChart>
      <c:catAx>
        <c:axId val="5384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47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8479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8464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3.9</c:v>
                </c:pt>
                <c:pt idx="1">
                  <c:v>4.2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2.9</c:v>
                </c:pt>
                <c:pt idx="1">
                  <c:v>2.8</c:v>
                </c:pt>
                <c:pt idx="2">
                  <c:v>2.9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4.3</c:v>
                </c:pt>
                <c:pt idx="1">
                  <c:v>2.6</c:v>
                </c:pt>
                <c:pt idx="2">
                  <c:v>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3.7</c:v>
                </c:pt>
                <c:pt idx="1">
                  <c:v>0.5</c:v>
                </c:pt>
                <c:pt idx="2">
                  <c:v>1.8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4.7</c:v>
                </c:pt>
                <c:pt idx="1">
                  <c:v>1.2</c:v>
                </c:pt>
                <c:pt idx="2">
                  <c:v>2.9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2.9</c:v>
                </c:pt>
                <c:pt idx="1">
                  <c:v>2.2999999999999998</c:v>
                </c:pt>
                <c:pt idx="2">
                  <c:v>2.6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181440"/>
        <c:axId val="51182976"/>
      </c:barChart>
      <c:catAx>
        <c:axId val="5118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182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1829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1814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3.9</c:v>
                </c:pt>
                <c:pt idx="1">
                  <c:v>4.4000000000000004</c:v>
                </c:pt>
                <c:pt idx="2">
                  <c:v>4.2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3.8</c:v>
                </c:pt>
                <c:pt idx="1">
                  <c:v>0.5</c:v>
                </c:pt>
                <c:pt idx="2">
                  <c:v>1.8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2.9</c:v>
                </c:pt>
                <c:pt idx="1">
                  <c:v>3.1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3.9</c:v>
                </c:pt>
                <c:pt idx="2">
                  <c:v>3.1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982720"/>
        <c:axId val="53984256"/>
      </c:barChart>
      <c:catAx>
        <c:axId val="5398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984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9842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9827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0.4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0.2</c:v>
                </c:pt>
                <c:pt idx="1">
                  <c:v>0.9</c:v>
                </c:pt>
                <c:pt idx="2">
                  <c:v>0.6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0.4</c:v>
                </c:pt>
                <c:pt idx="2">
                  <c:v>0.7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405760"/>
        <c:axId val="54419840"/>
      </c:barChart>
      <c:catAx>
        <c:axId val="5440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1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4198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057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0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</c:v>
                </c:pt>
                <c:pt idx="2">
                  <c:v>2.1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1.6</c:v>
                </c:pt>
                <c:pt idx="1">
                  <c:v>4.5999999999999996</c:v>
                </c:pt>
                <c:pt idx="2">
                  <c:v>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5.8</c:v>
                </c:pt>
                <c:pt idx="1">
                  <c:v>0</c:v>
                </c:pt>
                <c:pt idx="2">
                  <c:v>2.2999999999999998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</c:v>
                </c:pt>
                <c:pt idx="1">
                  <c:v>2.5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3.1</c:v>
                </c:pt>
                <c:pt idx="2">
                  <c:v>2.1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489088"/>
        <c:axId val="54490624"/>
      </c:barChart>
      <c:catAx>
        <c:axId val="5448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9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4906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4890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1.6</c:v>
                </c:pt>
                <c:pt idx="1">
                  <c:v>3.1</c:v>
                </c:pt>
                <c:pt idx="2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</c:v>
                </c:pt>
                <c:pt idx="2">
                  <c:v>0.7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0.5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1.1000000000000001</c:v>
                </c:pt>
                <c:pt idx="2">
                  <c:v>0.8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0</c:v>
                </c:pt>
                <c:pt idx="2">
                  <c:v>0.3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629504"/>
        <c:axId val="54631040"/>
      </c:barChart>
      <c:catAx>
        <c:axId val="5462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631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631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6295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Over-the-Counter Drugs</c:v>
                </c:pt>
                <c:pt idx="5">
                  <c:v>Inhalants</c:v>
                </c:pt>
                <c:pt idx="6">
                  <c:v>Cigarettes</c:v>
                </c:pt>
                <c:pt idx="7">
                  <c:v>Prescription Pain Relievers</c:v>
                </c:pt>
                <c:pt idx="8">
                  <c:v>Synthetic Marijuana*</c:v>
                </c:pt>
                <c:pt idx="9">
                  <c:v>Flakka*</c:v>
                </c:pt>
                <c:pt idx="10">
                  <c:v>Depressants</c:v>
                </c:pt>
                <c:pt idx="11">
                  <c:v>Cocaine or Crack Cocaine</c:v>
                </c:pt>
                <c:pt idx="12">
                  <c:v>Steroids (without a doctor’s order)</c:v>
                </c:pt>
                <c:pt idx="13">
                  <c:v>Methamphetamine</c:v>
                </c:pt>
                <c:pt idx="14">
                  <c:v>Club Drugs</c:v>
                </c:pt>
                <c:pt idx="15">
                  <c:v>LSD, PCP or Mushrooms</c:v>
                </c:pt>
                <c:pt idx="16">
                  <c:v>Prescription Amphetamines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13.3</c:v>
                </c:pt>
                <c:pt idx="1">
                  <c:v>10.7</c:v>
                </c:pt>
                <c:pt idx="2">
                  <c:v>8.3000000000000007</c:v>
                </c:pt>
                <c:pt idx="3">
                  <c:v>4.3</c:v>
                </c:pt>
                <c:pt idx="4">
                  <c:v>3.1</c:v>
                </c:pt>
                <c:pt idx="5">
                  <c:v>2.6</c:v>
                </c:pt>
                <c:pt idx="6">
                  <c:v>2.6</c:v>
                </c:pt>
                <c:pt idx="7">
                  <c:v>2.1</c:v>
                </c:pt>
                <c:pt idx="8">
                  <c:v>1.7</c:v>
                </c:pt>
                <c:pt idx="9">
                  <c:v>1</c:v>
                </c:pt>
                <c:pt idx="10">
                  <c:v>0.9</c:v>
                </c:pt>
                <c:pt idx="11">
                  <c:v>0.8</c:v>
                </c:pt>
                <c:pt idx="12">
                  <c:v>0.6</c:v>
                </c:pt>
                <c:pt idx="13">
                  <c:v>0.6</c:v>
                </c:pt>
                <c:pt idx="14">
                  <c:v>0.6</c:v>
                </c:pt>
                <c:pt idx="15">
                  <c:v>0.5</c:v>
                </c:pt>
                <c:pt idx="16">
                  <c:v>0.3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1888128"/>
        <c:axId val="51889664"/>
      </c:barChart>
      <c:catAx>
        <c:axId val="5188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89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8896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88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15.1</c:v>
                </c:pt>
                <c:pt idx="1">
                  <c:v>6.8</c:v>
                </c:pt>
                <c:pt idx="2">
                  <c:v>6</c:v>
                </c:pt>
                <c:pt idx="3">
                  <c:v>20.9</c:v>
                </c:pt>
                <c:pt idx="4">
                  <c:v>8.5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569600"/>
        <c:axId val="54571392"/>
      </c:barChart>
      <c:catAx>
        <c:axId val="5456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571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5713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569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6.6</c:v>
                </c:pt>
                <c:pt idx="1">
                  <c:v>3.9</c:v>
                </c:pt>
                <c:pt idx="2">
                  <c:v>3</c:v>
                </c:pt>
                <c:pt idx="3">
                  <c:v>3</c:v>
                </c:pt>
                <c:pt idx="4">
                  <c:v>2.2999999999999998</c:v>
                </c:pt>
                <c:pt idx="5">
                  <c:v>25.3</c:v>
                </c:pt>
                <c:pt idx="6">
                  <c:v>10.3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702848"/>
        <c:axId val="54704384"/>
      </c:barChart>
      <c:catAx>
        <c:axId val="5470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04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7043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028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6.4</c:v>
                </c:pt>
                <c:pt idx="1">
                  <c:v>15.3</c:v>
                </c:pt>
                <c:pt idx="2">
                  <c:v>38.6</c:v>
                </c:pt>
                <c:pt idx="3">
                  <c:v>9</c:v>
                </c:pt>
                <c:pt idx="4">
                  <c:v>12.7</c:v>
                </c:pt>
                <c:pt idx="5">
                  <c:v>19.7</c:v>
                </c:pt>
                <c:pt idx="6">
                  <c:v>5.8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6</c:v>
                </c:pt>
                <c:pt idx="1">
                  <c:v>12.7</c:v>
                </c:pt>
                <c:pt idx="2">
                  <c:v>22.2</c:v>
                </c:pt>
                <c:pt idx="3">
                  <c:v>5.4</c:v>
                </c:pt>
                <c:pt idx="4">
                  <c:v>9.4</c:v>
                </c:pt>
                <c:pt idx="5">
                  <c:v>15</c:v>
                </c:pt>
                <c:pt idx="6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753920"/>
        <c:axId val="54768000"/>
      </c:barChart>
      <c:catAx>
        <c:axId val="5475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68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7680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53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7.4</c:v>
                </c:pt>
                <c:pt idx="1">
                  <c:v>22.3</c:v>
                </c:pt>
                <c:pt idx="2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858496"/>
        <c:axId val="54860032"/>
      </c:barChart>
      <c:catAx>
        <c:axId val="5485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860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86003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8584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53</c:v>
                </c:pt>
                <c:pt idx="1">
                  <c:v>65</c:v>
                </c:pt>
                <c:pt idx="2">
                  <c:v>59</c:v>
                </c:pt>
                <c:pt idx="3">
                  <c:v>56</c:v>
                </c:pt>
                <c:pt idx="4">
                  <c:v>55</c:v>
                </c:pt>
                <c:pt idx="5">
                  <c:v>52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909568"/>
        <c:axId val="54944128"/>
      </c:barChart>
      <c:catAx>
        <c:axId val="54909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9441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49441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909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55</c:v>
                </c:pt>
                <c:pt idx="1">
                  <c:v>63</c:v>
                </c:pt>
                <c:pt idx="2">
                  <c:v>47</c:v>
                </c:pt>
                <c:pt idx="3">
                  <c:v>29</c:v>
                </c:pt>
                <c:pt idx="4">
                  <c:v>21</c:v>
                </c:pt>
                <c:pt idx="5">
                  <c:v>51</c:v>
                </c:pt>
                <c:pt idx="6">
                  <c:v>31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4993280"/>
        <c:axId val="54994816"/>
      </c:barChart>
      <c:catAx>
        <c:axId val="549932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9948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49948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9932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54</c:v>
                </c:pt>
                <c:pt idx="1">
                  <c:v>45</c:v>
                </c:pt>
                <c:pt idx="2">
                  <c:v>36</c:v>
                </c:pt>
                <c:pt idx="3">
                  <c:v>30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5060352"/>
        <c:axId val="55061888"/>
      </c:barChart>
      <c:catAx>
        <c:axId val="550603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0618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50618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0603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60</c:v>
                </c:pt>
                <c:pt idx="2">
                  <c:v>50</c:v>
                </c:pt>
                <c:pt idx="3">
                  <c:v>53</c:v>
                </c:pt>
                <c:pt idx="4">
                  <c:v>52</c:v>
                </c:pt>
                <c:pt idx="5">
                  <c:v>71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5205248"/>
        <c:axId val="55207040"/>
      </c:barChart>
      <c:catAx>
        <c:axId val="552052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070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52070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052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62</c:v>
                </c:pt>
                <c:pt idx="1">
                  <c:v>58</c:v>
                </c:pt>
                <c:pt idx="2">
                  <c:v>33</c:v>
                </c:pt>
                <c:pt idx="3">
                  <c:v>22</c:v>
                </c:pt>
                <c:pt idx="4">
                  <c:v>38</c:v>
                </c:pt>
                <c:pt idx="5">
                  <c:v>53</c:v>
                </c:pt>
                <c:pt idx="6">
                  <c:v>31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5522432"/>
        <c:axId val="55523968"/>
      </c:barChart>
      <c:catAx>
        <c:axId val="555224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5239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55239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5224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47</c:v>
                </c:pt>
                <c:pt idx="1">
                  <c:v>42</c:v>
                </c:pt>
                <c:pt idx="2">
                  <c:v>37</c:v>
                </c:pt>
                <c:pt idx="3">
                  <c:v>37</c:v>
                </c:pt>
                <c:pt idx="4">
                  <c:v>28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5265920"/>
        <c:axId val="55275904"/>
      </c:barChart>
      <c:catAx>
        <c:axId val="552659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759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52759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659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13.4</c:v>
                </c:pt>
                <c:pt idx="1">
                  <c:v>23.4</c:v>
                </c:pt>
                <c:pt idx="2">
                  <c:v>18.600000000000001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16.399999999999999</c:v>
                </c:pt>
                <c:pt idx="1">
                  <c:v>22.7</c:v>
                </c:pt>
                <c:pt idx="2">
                  <c:v>19.8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14.2</c:v>
                </c:pt>
                <c:pt idx="1">
                  <c:v>29.7</c:v>
                </c:pt>
                <c:pt idx="2">
                  <c:v>22.2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16</c:v>
                </c:pt>
                <c:pt idx="1">
                  <c:v>36.299999999999997</c:v>
                </c:pt>
                <c:pt idx="2">
                  <c:v>27.7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14.1</c:v>
                </c:pt>
                <c:pt idx="1">
                  <c:v>23.3</c:v>
                </c:pt>
                <c:pt idx="2">
                  <c:v>18.8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6.9</c:v>
                </c:pt>
                <c:pt idx="1">
                  <c:v>19.100000000000001</c:v>
                </c:pt>
                <c:pt idx="2">
                  <c:v>13.3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601024"/>
        <c:axId val="53602560"/>
      </c:barChart>
      <c:catAx>
        <c:axId val="5360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0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60256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01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6.7</c:v>
                </c:pt>
                <c:pt idx="1">
                  <c:v>15.5</c:v>
                </c:pt>
                <c:pt idx="2">
                  <c:v>11.4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10.5</c:v>
                </c:pt>
                <c:pt idx="1">
                  <c:v>11.1</c:v>
                </c:pt>
                <c:pt idx="2">
                  <c:v>10.8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14.6</c:v>
                </c:pt>
                <c:pt idx="2">
                  <c:v>11.8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6.6</c:v>
                </c:pt>
                <c:pt idx="1">
                  <c:v>29</c:v>
                </c:pt>
                <c:pt idx="2">
                  <c:v>19.600000000000001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13.3</c:v>
                </c:pt>
                <c:pt idx="2">
                  <c:v>11.1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3.6</c:v>
                </c:pt>
                <c:pt idx="1">
                  <c:v>12.6</c:v>
                </c:pt>
                <c:pt idx="2">
                  <c:v>8.3000000000000007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763072"/>
        <c:axId val="51764608"/>
      </c:barChart>
      <c:catAx>
        <c:axId val="5176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6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76460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763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18.600000000000001</c:v>
                </c:pt>
                <c:pt idx="1">
                  <c:v>19.8</c:v>
                </c:pt>
                <c:pt idx="2">
                  <c:v>22.2</c:v>
                </c:pt>
                <c:pt idx="3">
                  <c:v>27.7</c:v>
                </c:pt>
                <c:pt idx="4">
                  <c:v>18.8</c:v>
                </c:pt>
                <c:pt idx="5">
                  <c:v>13.3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11.4</c:v>
                </c:pt>
                <c:pt idx="1">
                  <c:v>10.8</c:v>
                </c:pt>
                <c:pt idx="2">
                  <c:v>11.8</c:v>
                </c:pt>
                <c:pt idx="3">
                  <c:v>19.600000000000001</c:v>
                </c:pt>
                <c:pt idx="4">
                  <c:v>11.1</c:v>
                </c:pt>
                <c:pt idx="5">
                  <c:v>8.3000000000000007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25.8</c:v>
                </c:pt>
                <c:pt idx="1">
                  <c:v>31.8</c:v>
                </c:pt>
                <c:pt idx="2">
                  <c:v>22.8</c:v>
                </c:pt>
                <c:pt idx="3">
                  <c:v>41.8</c:v>
                </c:pt>
                <c:pt idx="4">
                  <c:v>24</c:v>
                </c:pt>
                <c:pt idx="5">
                  <c:v>23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</c:v>
                </c:pt>
                <c:pt idx="1">
                  <c:v>38.200000000000003</c:v>
                </c:pt>
                <c:pt idx="2">
                  <c:v>42.5</c:v>
                </c:pt>
                <c:pt idx="3">
                  <c:v>35.4</c:v>
                </c:pt>
                <c:pt idx="4">
                  <c:v>39.799999999999997</c:v>
                </c:pt>
                <c:pt idx="5">
                  <c:v>34.6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987200"/>
        <c:axId val="51988736"/>
      </c:lineChart>
      <c:catAx>
        <c:axId val="5198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988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9887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987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10.4</c:v>
                </c:pt>
                <c:pt idx="1">
                  <c:v>0</c:v>
                </c:pt>
                <c:pt idx="2">
                  <c:v>4.3</c:v>
                </c:pt>
                <c:pt idx="3">
                  <c:v>14.5</c:v>
                </c:pt>
                <c:pt idx="4">
                  <c:v>45.2</c:v>
                </c:pt>
                <c:pt idx="5">
                  <c:v>1.8</c:v>
                </c:pt>
                <c:pt idx="6">
                  <c:v>4</c:v>
                </c:pt>
                <c:pt idx="7">
                  <c:v>19.8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932160"/>
        <c:axId val="52028160"/>
      </c:barChart>
      <c:catAx>
        <c:axId val="5193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028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0281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9321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15.7</c:v>
                </c:pt>
                <c:pt idx="1">
                  <c:v>39.5</c:v>
                </c:pt>
                <c:pt idx="2">
                  <c:v>3.1</c:v>
                </c:pt>
                <c:pt idx="3">
                  <c:v>13.1</c:v>
                </c:pt>
                <c:pt idx="4">
                  <c:v>4.4000000000000004</c:v>
                </c:pt>
                <c:pt idx="5">
                  <c:v>1.6</c:v>
                </c:pt>
                <c:pt idx="6">
                  <c:v>6.7</c:v>
                </c:pt>
                <c:pt idx="7">
                  <c:v>15.9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2176000"/>
        <c:axId val="52177536"/>
      </c:barChart>
      <c:catAx>
        <c:axId val="5217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177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1775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1760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5.7</c:v>
                </c:pt>
                <c:pt idx="1">
                  <c:v>11.2</c:v>
                </c:pt>
                <c:pt idx="2">
                  <c:v>8.8000000000000007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10.7</c:v>
                </c:pt>
                <c:pt idx="2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5.9</c:v>
                </c:pt>
                <c:pt idx="1">
                  <c:v>8.6999999999999993</c:v>
                </c:pt>
                <c:pt idx="2">
                  <c:v>7.3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9.5</c:v>
                </c:pt>
                <c:pt idx="1">
                  <c:v>8.5</c:v>
                </c:pt>
                <c:pt idx="2">
                  <c:v>8.9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3.1</c:v>
                </c:pt>
                <c:pt idx="1">
                  <c:v>10.1</c:v>
                </c:pt>
                <c:pt idx="2">
                  <c:v>6.7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1.5</c:v>
                </c:pt>
                <c:pt idx="1">
                  <c:v>3.6</c:v>
                </c:pt>
                <c:pt idx="2">
                  <c:v>2.6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3627136"/>
        <c:axId val="53641216"/>
      </c:barChart>
      <c:catAx>
        <c:axId val="5362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41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6412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271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8.8000000000000007</c:v>
                </c:pt>
                <c:pt idx="1">
                  <c:v>10.5</c:v>
                </c:pt>
                <c:pt idx="2">
                  <c:v>7.3</c:v>
                </c:pt>
                <c:pt idx="3">
                  <c:v>8.9</c:v>
                </c:pt>
                <c:pt idx="4">
                  <c:v>6.7</c:v>
                </c:pt>
                <c:pt idx="5">
                  <c:v>2.6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19.7</c:v>
                </c:pt>
                <c:pt idx="1">
                  <c:v>24.7</c:v>
                </c:pt>
                <c:pt idx="2">
                  <c:v>18.3</c:v>
                </c:pt>
                <c:pt idx="3">
                  <c:v>16.8</c:v>
                </c:pt>
                <c:pt idx="4">
                  <c:v>19.3</c:v>
                </c:pt>
                <c:pt idx="5">
                  <c:v>9.3000000000000007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52.8</c:v>
                </c:pt>
                <c:pt idx="1">
                  <c:v>49.5</c:v>
                </c:pt>
                <c:pt idx="2">
                  <c:v>59.9</c:v>
                </c:pt>
                <c:pt idx="3">
                  <c:v>40.9</c:v>
                </c:pt>
                <c:pt idx="4">
                  <c:v>55.6</c:v>
                </c:pt>
                <c:pt idx="5">
                  <c:v>52.6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698560"/>
        <c:axId val="53700480"/>
      </c:lineChart>
      <c:catAx>
        <c:axId val="5369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700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7004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698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Gadsden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841769"/>
              </p:ext>
            </p:extLst>
          </p:nvPr>
        </p:nvGraphicFramePr>
        <p:xfrm>
          <a:off x="390525" y="136366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375687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8561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91613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40092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43484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345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66297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24015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Gadsden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53243"/>
              </p:ext>
            </p:extLst>
          </p:nvPr>
        </p:nvGraphicFramePr>
        <p:xfrm>
          <a:off x="385762" y="14192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Gadsden 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Gadsden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735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Gadsden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11.4% in 2006 to 8.3%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24.4%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31.3%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43148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0853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517309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647886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082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945955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Gadsden County, 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matching the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increased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4929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191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6401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Gadsden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Gadsden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(3.0%),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(3.0%),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(2.3%)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(25.3%)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(10.3%).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Gadsden County, 29.8%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13.9%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7.4%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4.1%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39692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0550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0888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95089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83486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93899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5956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Gadsden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(52%) 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School Opportunities for Prosocial Involvement </a:t>
            </a:r>
            <a:r>
              <a:rPr lang="en-US" sz="2800" dirty="0" smtClean="0">
                <a:latin typeface="Gill Sans MT" pitchFamily="34" charset="0"/>
              </a:rPr>
              <a:t>(53%),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(52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50%)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(55%)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(62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</a:t>
            </a:r>
            <a:r>
              <a:rPr lang="en-US" sz="2800" smtClean="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960507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31.0%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13.3%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Gadsden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marijuana (18.7% lifetime and 10.7% past-30-day) </a:t>
            </a:r>
            <a:r>
              <a:rPr lang="en-US" sz="2600" dirty="0" smtClean="0">
                <a:latin typeface="Gill Sans MT"/>
              </a:rPr>
              <a:t>and vaping/e-cigarettes (12.0%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4.3% </a:t>
            </a:r>
            <a:r>
              <a:rPr lang="en-US" sz="2600" dirty="0">
                <a:latin typeface="Gill Sans MT"/>
              </a:rPr>
              <a:t>past-30-day) </a:t>
            </a:r>
            <a:r>
              <a:rPr lang="en-US" sz="2600" dirty="0" smtClean="0">
                <a:latin typeface="Gill Sans MT"/>
              </a:rPr>
              <a:t>as </a:t>
            </a:r>
            <a:r>
              <a:rPr lang="en-US" sz="2600" dirty="0">
                <a:latin typeface="Gill Sans MT"/>
              </a:rPr>
              <a:t>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14.1%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smtClean="0">
                <a:latin typeface="Gill Sans MT"/>
                <a:cs typeface="Times New Roman" pitchFamily="18" charset="0"/>
              </a:rPr>
              <a:t>over-the-counter drugs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070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4699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Gadsden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Gadsden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</TotalTime>
  <Words>1330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2016-10-28T01:34:36Z</dcterms:modified>
</cp:coreProperties>
</file>