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Frankli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Synthetic Marijuana*</c:v>
                </c:pt>
                <c:pt idx="7">
                  <c:v>Over-the-Counter Drugs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Inhalants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Needle to Inject Illegal Drugs*</c:v>
                </c:pt>
                <c:pt idx="14">
                  <c:v>Heroin</c:v>
                </c:pt>
                <c:pt idx="15">
                  <c:v>Cocaine or Crack Cocaine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50.3</c:v>
                </c:pt>
                <c:pt idx="1">
                  <c:v>33.1</c:v>
                </c:pt>
                <c:pt idx="2">
                  <c:v>32.1</c:v>
                </c:pt>
                <c:pt idx="3">
                  <c:v>31.6</c:v>
                </c:pt>
                <c:pt idx="4">
                  <c:v>26.4</c:v>
                </c:pt>
                <c:pt idx="5">
                  <c:v>11</c:v>
                </c:pt>
                <c:pt idx="6">
                  <c:v>11</c:v>
                </c:pt>
                <c:pt idx="7">
                  <c:v>10</c:v>
                </c:pt>
                <c:pt idx="8">
                  <c:v>9.8000000000000007</c:v>
                </c:pt>
                <c:pt idx="9">
                  <c:v>9.1999999999999993</c:v>
                </c:pt>
                <c:pt idx="10">
                  <c:v>8.4</c:v>
                </c:pt>
                <c:pt idx="11">
                  <c:v>7.5</c:v>
                </c:pt>
                <c:pt idx="12">
                  <c:v>5.7</c:v>
                </c:pt>
                <c:pt idx="13">
                  <c:v>4.7</c:v>
                </c:pt>
                <c:pt idx="14">
                  <c:v>2.5</c:v>
                </c:pt>
                <c:pt idx="15">
                  <c:v>1.9</c:v>
                </c:pt>
                <c:pt idx="16">
                  <c:v>1.3</c:v>
                </c:pt>
                <c:pt idx="17">
                  <c:v>1.3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2392576"/>
        <c:axId val="82437248"/>
      </c:barChart>
      <c:catAx>
        <c:axId val="8239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437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4372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925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33.1</c:v>
                </c:pt>
                <c:pt idx="1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123008"/>
        <c:axId val="102179584"/>
      </c:barChart>
      <c:catAx>
        <c:axId val="10212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79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1795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230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9.1</c:v>
                </c:pt>
                <c:pt idx="1">
                  <c:v>24.6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3.4</c:v>
                </c:pt>
                <c:pt idx="1">
                  <c:v>13</c:v>
                </c:pt>
                <c:pt idx="2">
                  <c:v>8.9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11.5</c:v>
                </c:pt>
                <c:pt idx="1">
                  <c:v>26.8</c:v>
                </c:pt>
                <c:pt idx="2">
                  <c:v>19.3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5.3</c:v>
                </c:pt>
                <c:pt idx="1">
                  <c:v>34.9</c:v>
                </c:pt>
                <c:pt idx="2">
                  <c:v>19.8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30.4</c:v>
                </c:pt>
                <c:pt idx="2">
                  <c:v>16.399999999999999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14.1</c:v>
                </c:pt>
                <c:pt idx="1">
                  <c:v>22</c:v>
                </c:pt>
                <c:pt idx="2">
                  <c:v>18.2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785664"/>
        <c:axId val="88787200"/>
      </c:barChart>
      <c:catAx>
        <c:axId val="8878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8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78720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85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18</c:v>
                </c:pt>
                <c:pt idx="1">
                  <c:v>8.9</c:v>
                </c:pt>
                <c:pt idx="2">
                  <c:v>19.3</c:v>
                </c:pt>
                <c:pt idx="3">
                  <c:v>19.8</c:v>
                </c:pt>
                <c:pt idx="4">
                  <c:v>16.399999999999999</c:v>
                </c:pt>
                <c:pt idx="5">
                  <c:v>18.2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32.4</c:v>
                </c:pt>
                <c:pt idx="1">
                  <c:v>7.1</c:v>
                </c:pt>
                <c:pt idx="2">
                  <c:v>15.2</c:v>
                </c:pt>
                <c:pt idx="3">
                  <c:v>27.2</c:v>
                </c:pt>
                <c:pt idx="4">
                  <c:v>25.7</c:v>
                </c:pt>
                <c:pt idx="5">
                  <c:v>20.399999999999999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25</c:v>
                </c:pt>
                <c:pt idx="1">
                  <c:v>34.700000000000003</c:v>
                </c:pt>
                <c:pt idx="2">
                  <c:v>26.3</c:v>
                </c:pt>
                <c:pt idx="3">
                  <c:v>28.4</c:v>
                </c:pt>
                <c:pt idx="4">
                  <c:v>27.4</c:v>
                </c:pt>
                <c:pt idx="5">
                  <c:v>18.7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53280"/>
        <c:axId val="99185024"/>
      </c:lineChart>
      <c:catAx>
        <c:axId val="8875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85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1850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532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6.8</c:v>
                </c:pt>
                <c:pt idx="1">
                  <c:v>15.3</c:v>
                </c:pt>
                <c:pt idx="2">
                  <c:v>5.8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184832"/>
        <c:axId val="102186368"/>
      </c:barChart>
      <c:catAx>
        <c:axId val="10218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86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18636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84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34</c:v>
                </c:pt>
                <c:pt idx="1">
                  <c:v>44.5</c:v>
                </c:pt>
                <c:pt idx="2">
                  <c:v>18.5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34.1</c:v>
                </c:pt>
                <c:pt idx="1">
                  <c:v>37.200000000000003</c:v>
                </c:pt>
                <c:pt idx="2">
                  <c:v>20.399999999999999</c:v>
                </c:pt>
                <c:pt idx="3">
                  <c:v>19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34.9</c:v>
                </c:pt>
                <c:pt idx="1">
                  <c:v>35.5</c:v>
                </c:pt>
                <c:pt idx="2">
                  <c:v>13.4</c:v>
                </c:pt>
                <c:pt idx="3">
                  <c:v>21.2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272000"/>
        <c:axId val="102497280"/>
      </c:barChart>
      <c:catAx>
        <c:axId val="10227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97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4972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720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6.3</c:v>
                </c:pt>
                <c:pt idx="1">
                  <c:v>2.2000000000000002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3.6</c:v>
                </c:pt>
                <c:pt idx="1">
                  <c:v>1.8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7.6</c:v>
                </c:pt>
                <c:pt idx="1">
                  <c:v>2.2000000000000002</c:v>
                </c:pt>
                <c:pt idx="2">
                  <c:v>4.8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7.9</c:v>
                </c:pt>
                <c:pt idx="1">
                  <c:v>1.2</c:v>
                </c:pt>
                <c:pt idx="2">
                  <c:v>4.5999999999999996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3.4</c:v>
                </c:pt>
                <c:pt idx="1">
                  <c:v>8.6</c:v>
                </c:pt>
                <c:pt idx="2">
                  <c:v>5.9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3.5</c:v>
                </c:pt>
                <c:pt idx="1">
                  <c:v>3.8</c:v>
                </c:pt>
                <c:pt idx="2">
                  <c:v>3.7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115072"/>
        <c:axId val="106116608"/>
      </c:barChart>
      <c:catAx>
        <c:axId val="1061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11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116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1150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0.8</c:v>
                </c:pt>
                <c:pt idx="1">
                  <c:v>6.3</c:v>
                </c:pt>
                <c:pt idx="2">
                  <c:v>3.6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5.2</c:v>
                </c:pt>
                <c:pt idx="1">
                  <c:v>3.5</c:v>
                </c:pt>
                <c:pt idx="2">
                  <c:v>4.3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</c:v>
                </c:pt>
                <c:pt idx="1">
                  <c:v>8.1999999999999993</c:v>
                </c:pt>
                <c:pt idx="2">
                  <c:v>3.8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2.7</c:v>
                </c:pt>
                <c:pt idx="1">
                  <c:v>5.8</c:v>
                </c:pt>
                <c:pt idx="2">
                  <c:v>4.3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554048"/>
        <c:axId val="99555968"/>
      </c:barChart>
      <c:catAx>
        <c:axId val="995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55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559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540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2.1</c:v>
                </c:pt>
                <c:pt idx="1">
                  <c:v>10</c:v>
                </c:pt>
                <c:pt idx="2">
                  <c:v>6.5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2.5</c:v>
                </c:pt>
                <c:pt idx="1">
                  <c:v>8.4</c:v>
                </c:pt>
                <c:pt idx="2">
                  <c:v>5.5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6.8</c:v>
                </c:pt>
                <c:pt idx="2">
                  <c:v>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13.2</c:v>
                </c:pt>
                <c:pt idx="2">
                  <c:v>6.3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1.6</c:v>
                </c:pt>
                <c:pt idx="1">
                  <c:v>8.1</c:v>
                </c:pt>
                <c:pt idx="2">
                  <c:v>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283136"/>
        <c:axId val="102284672"/>
      </c:barChart>
      <c:catAx>
        <c:axId val="10228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4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284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3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1.7</c:v>
                </c:pt>
                <c:pt idx="1">
                  <c:v>8.5</c:v>
                </c:pt>
                <c:pt idx="2">
                  <c:v>5.5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1.3</c:v>
                </c:pt>
                <c:pt idx="1">
                  <c:v>4.4000000000000004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1.8</c:v>
                </c:pt>
                <c:pt idx="1">
                  <c:v>6.2</c:v>
                </c:pt>
                <c:pt idx="2">
                  <c:v>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9.1</c:v>
                </c:pt>
                <c:pt idx="2">
                  <c:v>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2.1</c:v>
                </c:pt>
                <c:pt idx="1">
                  <c:v>2.4</c:v>
                </c:pt>
                <c:pt idx="2">
                  <c:v>2.2999999999999998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298752"/>
        <c:axId val="102300288"/>
      </c:barChart>
      <c:catAx>
        <c:axId val="10229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00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00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987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2.5</c:v>
                </c:pt>
                <c:pt idx="1">
                  <c:v>1.1000000000000001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0.3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1.2</c:v>
                </c:pt>
                <c:pt idx="1">
                  <c:v>4.9000000000000004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2</c:v>
                </c:pt>
                <c:pt idx="1">
                  <c:v>3.5</c:v>
                </c:pt>
                <c:pt idx="2">
                  <c:v>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2.2999999999999998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2.4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281216"/>
        <c:axId val="102315904"/>
      </c:barChart>
      <c:catAx>
        <c:axId val="1022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15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159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812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Cigarettes</c:v>
                </c:pt>
                <c:pt idx="3">
                  <c:v>Binge Drinking</c:v>
                </c:pt>
                <c:pt idx="4">
                  <c:v>Vaporizer/E-Cigarette</c:v>
                </c:pt>
                <c:pt idx="5">
                  <c:v>Depressants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Inhalants</c:v>
                </c:pt>
                <c:pt idx="9">
                  <c:v>LSD, PCP or Mushrooms</c:v>
                </c:pt>
                <c:pt idx="10">
                  <c:v>Prescription Pain Relievers</c:v>
                </c:pt>
                <c:pt idx="11">
                  <c:v>Flakka*</c:v>
                </c:pt>
                <c:pt idx="12">
                  <c:v>Prescription Amphetamines</c:v>
                </c:pt>
                <c:pt idx="13">
                  <c:v>Club Drugs</c:v>
                </c:pt>
                <c:pt idx="14">
                  <c:v>Heroin</c:v>
                </c:pt>
                <c:pt idx="15">
                  <c:v>Cocaine or Crack Cocaine</c:v>
                </c:pt>
                <c:pt idx="16">
                  <c:v>Steroids (without a doctor’s order)</c:v>
                </c:pt>
                <c:pt idx="17">
                  <c:v>Methamphetamine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26.3</c:v>
                </c:pt>
                <c:pt idx="1">
                  <c:v>18.2</c:v>
                </c:pt>
                <c:pt idx="2">
                  <c:v>14.1</c:v>
                </c:pt>
                <c:pt idx="3">
                  <c:v>12.9</c:v>
                </c:pt>
                <c:pt idx="4">
                  <c:v>9.3000000000000007</c:v>
                </c:pt>
                <c:pt idx="5">
                  <c:v>5</c:v>
                </c:pt>
                <c:pt idx="6">
                  <c:v>4.3</c:v>
                </c:pt>
                <c:pt idx="7">
                  <c:v>4</c:v>
                </c:pt>
                <c:pt idx="8">
                  <c:v>3.7</c:v>
                </c:pt>
                <c:pt idx="9">
                  <c:v>2.5</c:v>
                </c:pt>
                <c:pt idx="10">
                  <c:v>2.2999999999999998</c:v>
                </c:pt>
                <c:pt idx="11">
                  <c:v>1.6</c:v>
                </c:pt>
                <c:pt idx="12">
                  <c:v>1.2</c:v>
                </c:pt>
                <c:pt idx="13">
                  <c:v>1.2</c:v>
                </c:pt>
                <c:pt idx="14">
                  <c:v>1.1000000000000001</c:v>
                </c:pt>
                <c:pt idx="15">
                  <c:v>0.8</c:v>
                </c:pt>
                <c:pt idx="16">
                  <c:v>0.4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752256"/>
        <c:axId val="64893312"/>
      </c:barChart>
      <c:catAx>
        <c:axId val="6475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9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8933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52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21.8</c:v>
                </c:pt>
                <c:pt idx="1">
                  <c:v>14.2</c:v>
                </c:pt>
                <c:pt idx="2">
                  <c:v>7.6</c:v>
                </c:pt>
                <c:pt idx="3">
                  <c:v>28.2</c:v>
                </c:pt>
                <c:pt idx="4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119040"/>
        <c:axId val="82345984"/>
      </c:barChart>
      <c:catAx>
        <c:axId val="7411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45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3459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190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14.2</c:v>
                </c:pt>
                <c:pt idx="1">
                  <c:v>10.6</c:v>
                </c:pt>
                <c:pt idx="2">
                  <c:v>2.9</c:v>
                </c:pt>
                <c:pt idx="3">
                  <c:v>3.9</c:v>
                </c:pt>
                <c:pt idx="4">
                  <c:v>0.8</c:v>
                </c:pt>
                <c:pt idx="5">
                  <c:v>14</c:v>
                </c:pt>
                <c:pt idx="6">
                  <c:v>12.9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742912"/>
        <c:axId val="102127104"/>
      </c:barChart>
      <c:catAx>
        <c:axId val="887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2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1271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429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15.2</c:v>
                </c:pt>
                <c:pt idx="1">
                  <c:v>26</c:v>
                </c:pt>
                <c:pt idx="2">
                  <c:v>35.9</c:v>
                </c:pt>
                <c:pt idx="3">
                  <c:v>8.5</c:v>
                </c:pt>
                <c:pt idx="4">
                  <c:v>10.7</c:v>
                </c:pt>
                <c:pt idx="5">
                  <c:v>12.4</c:v>
                </c:pt>
                <c:pt idx="6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14.9</c:v>
                </c:pt>
                <c:pt idx="1">
                  <c:v>12</c:v>
                </c:pt>
                <c:pt idx="2">
                  <c:v>27.6</c:v>
                </c:pt>
                <c:pt idx="3">
                  <c:v>11.9</c:v>
                </c:pt>
                <c:pt idx="4">
                  <c:v>10.7</c:v>
                </c:pt>
                <c:pt idx="5">
                  <c:v>16.8</c:v>
                </c:pt>
                <c:pt idx="6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366592"/>
        <c:axId val="102385536"/>
      </c:barChart>
      <c:catAx>
        <c:axId val="10236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85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855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665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5.5</c:v>
                </c:pt>
                <c:pt idx="1">
                  <c:v>25.5</c:v>
                </c:pt>
                <c:pt idx="2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375424"/>
        <c:axId val="102376960"/>
      </c:barChart>
      <c:catAx>
        <c:axId val="10237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7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769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75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49</c:v>
                </c:pt>
                <c:pt idx="1">
                  <c:v>53</c:v>
                </c:pt>
                <c:pt idx="2">
                  <c:v>46</c:v>
                </c:pt>
                <c:pt idx="3">
                  <c:v>50</c:v>
                </c:pt>
                <c:pt idx="4">
                  <c:v>49</c:v>
                </c:pt>
                <c:pt idx="5">
                  <c:v>63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500608"/>
        <c:axId val="102508032"/>
      </c:barChart>
      <c:catAx>
        <c:axId val="1025006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8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508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006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54</c:v>
                </c:pt>
                <c:pt idx="1">
                  <c:v>58</c:v>
                </c:pt>
                <c:pt idx="2">
                  <c:v>53</c:v>
                </c:pt>
                <c:pt idx="3">
                  <c:v>55</c:v>
                </c:pt>
                <c:pt idx="4">
                  <c:v>44</c:v>
                </c:pt>
                <c:pt idx="5">
                  <c:v>51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542336"/>
        <c:axId val="102696832"/>
      </c:barChart>
      <c:catAx>
        <c:axId val="1025423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968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6968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423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42</c:v>
                </c:pt>
                <c:pt idx="1">
                  <c:v>58</c:v>
                </c:pt>
                <c:pt idx="2">
                  <c:v>45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553472"/>
        <c:axId val="102555008"/>
      </c:barChart>
      <c:catAx>
        <c:axId val="1025534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50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5550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34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82</c:v>
                </c:pt>
                <c:pt idx="1">
                  <c:v>61</c:v>
                </c:pt>
                <c:pt idx="2">
                  <c:v>63</c:v>
                </c:pt>
                <c:pt idx="3">
                  <c:v>53</c:v>
                </c:pt>
                <c:pt idx="4">
                  <c:v>50</c:v>
                </c:pt>
                <c:pt idx="5">
                  <c:v>56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9129984"/>
        <c:axId val="102561664"/>
      </c:barChart>
      <c:catAx>
        <c:axId val="991299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61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561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1299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58</c:v>
                </c:pt>
                <c:pt idx="1">
                  <c:v>61</c:v>
                </c:pt>
                <c:pt idx="2">
                  <c:v>41</c:v>
                </c:pt>
                <c:pt idx="3">
                  <c:v>38</c:v>
                </c:pt>
                <c:pt idx="4">
                  <c:v>58</c:v>
                </c:pt>
                <c:pt idx="5">
                  <c:v>45</c:v>
                </c:pt>
                <c:pt idx="6">
                  <c:v>43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486016"/>
        <c:axId val="102487552"/>
      </c:barChart>
      <c:catAx>
        <c:axId val="1024860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875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4875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860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62</c:v>
                </c:pt>
                <c:pt idx="2">
                  <c:v>40</c:v>
                </c:pt>
                <c:pt idx="3">
                  <c:v>52</c:v>
                </c:pt>
                <c:pt idx="4">
                  <c:v>44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716544"/>
        <c:axId val="107307776"/>
      </c:barChart>
      <c:catAx>
        <c:axId val="1027165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307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7307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7165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18.5</c:v>
                </c:pt>
                <c:pt idx="1">
                  <c:v>45.4</c:v>
                </c:pt>
                <c:pt idx="2">
                  <c:v>33.6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18.100000000000001</c:v>
                </c:pt>
                <c:pt idx="1">
                  <c:v>37.799999999999997</c:v>
                </c:pt>
                <c:pt idx="2">
                  <c:v>29.4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22.9</c:v>
                </c:pt>
                <c:pt idx="1">
                  <c:v>50.5</c:v>
                </c:pt>
                <c:pt idx="2">
                  <c:v>36.9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22.8</c:v>
                </c:pt>
                <c:pt idx="1">
                  <c:v>52.3</c:v>
                </c:pt>
                <c:pt idx="2">
                  <c:v>37.4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14.3</c:v>
                </c:pt>
                <c:pt idx="1">
                  <c:v>44.8</c:v>
                </c:pt>
                <c:pt idx="2">
                  <c:v>28.7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22.2</c:v>
                </c:pt>
                <c:pt idx="1">
                  <c:v>30.2</c:v>
                </c:pt>
                <c:pt idx="2">
                  <c:v>26.3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004800"/>
        <c:axId val="92673920"/>
      </c:barChart>
      <c:catAx>
        <c:axId val="8300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67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67392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04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8.9</c:v>
                </c:pt>
                <c:pt idx="1">
                  <c:v>34.1</c:v>
                </c:pt>
                <c:pt idx="2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5.8</c:v>
                </c:pt>
                <c:pt idx="1">
                  <c:v>19.8</c:v>
                </c:pt>
                <c:pt idx="2">
                  <c:v>13.9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29.3</c:v>
                </c:pt>
                <c:pt idx="2">
                  <c:v>19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5.8</c:v>
                </c:pt>
                <c:pt idx="1">
                  <c:v>34.700000000000003</c:v>
                </c:pt>
                <c:pt idx="2">
                  <c:v>19.899999999999999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5.5</c:v>
                </c:pt>
                <c:pt idx="1">
                  <c:v>22.3</c:v>
                </c:pt>
                <c:pt idx="2">
                  <c:v>13.3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7.6</c:v>
                </c:pt>
                <c:pt idx="1">
                  <c:v>17.899999999999999</c:v>
                </c:pt>
                <c:pt idx="2">
                  <c:v>12.9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4898560"/>
        <c:axId val="64910848"/>
      </c:barChart>
      <c:catAx>
        <c:axId val="648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91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9108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98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33.6</c:v>
                </c:pt>
                <c:pt idx="1">
                  <c:v>29.4</c:v>
                </c:pt>
                <c:pt idx="2">
                  <c:v>36.9</c:v>
                </c:pt>
                <c:pt idx="3">
                  <c:v>37.4</c:v>
                </c:pt>
                <c:pt idx="4">
                  <c:v>28.7</c:v>
                </c:pt>
                <c:pt idx="5">
                  <c:v>26.3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22.9</c:v>
                </c:pt>
                <c:pt idx="1">
                  <c:v>13.9</c:v>
                </c:pt>
                <c:pt idx="2">
                  <c:v>19</c:v>
                </c:pt>
                <c:pt idx="3">
                  <c:v>19.899999999999999</c:v>
                </c:pt>
                <c:pt idx="4">
                  <c:v>13.3</c:v>
                </c:pt>
                <c:pt idx="5">
                  <c:v>12.9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38.9</c:v>
                </c:pt>
                <c:pt idx="1">
                  <c:v>32</c:v>
                </c:pt>
                <c:pt idx="2">
                  <c:v>43.6</c:v>
                </c:pt>
                <c:pt idx="3">
                  <c:v>37.700000000000003</c:v>
                </c:pt>
                <c:pt idx="4">
                  <c:v>30.1</c:v>
                </c:pt>
                <c:pt idx="5">
                  <c:v>35.700000000000003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30.5</c:v>
                </c:pt>
                <c:pt idx="1">
                  <c:v>44.2</c:v>
                </c:pt>
                <c:pt idx="2">
                  <c:v>33.700000000000003</c:v>
                </c:pt>
                <c:pt idx="3">
                  <c:v>32.9</c:v>
                </c:pt>
                <c:pt idx="4">
                  <c:v>32.9</c:v>
                </c:pt>
                <c:pt idx="5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889600"/>
        <c:axId val="64897792"/>
      </c:lineChart>
      <c:catAx>
        <c:axId val="6488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97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8977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889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4.2</c:v>
                </c:pt>
                <c:pt idx="1">
                  <c:v>0</c:v>
                </c:pt>
                <c:pt idx="2">
                  <c:v>0</c:v>
                </c:pt>
                <c:pt idx="3">
                  <c:v>15.4</c:v>
                </c:pt>
                <c:pt idx="4">
                  <c:v>40.200000000000003</c:v>
                </c:pt>
                <c:pt idx="5">
                  <c:v>0</c:v>
                </c:pt>
                <c:pt idx="6">
                  <c:v>15.1</c:v>
                </c:pt>
                <c:pt idx="7">
                  <c:v>25.1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9274112"/>
        <c:axId val="99295616"/>
      </c:barChart>
      <c:catAx>
        <c:axId val="9927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95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2956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741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32.700000000000003</c:v>
                </c:pt>
                <c:pt idx="1">
                  <c:v>24.6</c:v>
                </c:pt>
                <c:pt idx="2">
                  <c:v>7.7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6.3</c:v>
                </c:pt>
                <c:pt idx="7">
                  <c:v>28.7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736128"/>
        <c:axId val="88738048"/>
      </c:barChart>
      <c:catAx>
        <c:axId val="8873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3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73804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361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19.5</c:v>
                </c:pt>
                <c:pt idx="2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8.6</c:v>
                </c:pt>
                <c:pt idx="2">
                  <c:v>5.9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10.6</c:v>
                </c:pt>
                <c:pt idx="1">
                  <c:v>19.100000000000001</c:v>
                </c:pt>
                <c:pt idx="2">
                  <c:v>15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5.6</c:v>
                </c:pt>
                <c:pt idx="1">
                  <c:v>21.5</c:v>
                </c:pt>
                <c:pt idx="2">
                  <c:v>13.4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1.2</c:v>
                </c:pt>
                <c:pt idx="1">
                  <c:v>19.600000000000001</c:v>
                </c:pt>
                <c:pt idx="2">
                  <c:v>10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6</c:v>
                </c:pt>
                <c:pt idx="1">
                  <c:v>22</c:v>
                </c:pt>
                <c:pt idx="2">
                  <c:v>14.1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269248"/>
        <c:axId val="99578240"/>
      </c:barChart>
      <c:catAx>
        <c:axId val="9926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78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5782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2692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14.9</c:v>
                </c:pt>
                <c:pt idx="1">
                  <c:v>5.9</c:v>
                </c:pt>
                <c:pt idx="2">
                  <c:v>15</c:v>
                </c:pt>
                <c:pt idx="3">
                  <c:v>13.4</c:v>
                </c:pt>
                <c:pt idx="4">
                  <c:v>10</c:v>
                </c:pt>
                <c:pt idx="5">
                  <c:v>14.1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39.1</c:v>
                </c:pt>
                <c:pt idx="1">
                  <c:v>14</c:v>
                </c:pt>
                <c:pt idx="2">
                  <c:v>33.6</c:v>
                </c:pt>
                <c:pt idx="3">
                  <c:v>36.200000000000003</c:v>
                </c:pt>
                <c:pt idx="4">
                  <c:v>33.4</c:v>
                </c:pt>
                <c:pt idx="5">
                  <c:v>23.1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55.6</c:v>
                </c:pt>
                <c:pt idx="1">
                  <c:v>65.900000000000006</c:v>
                </c:pt>
                <c:pt idx="2">
                  <c:v>63.3</c:v>
                </c:pt>
                <c:pt idx="3">
                  <c:v>69.8</c:v>
                </c:pt>
                <c:pt idx="4">
                  <c:v>60.3</c:v>
                </c:pt>
                <c:pt idx="5">
                  <c:v>55.9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959552"/>
        <c:axId val="100001280"/>
      </c:lineChart>
      <c:catAx>
        <c:axId val="9995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0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0012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595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Franklin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3898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7805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369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9669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3006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43230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420802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09905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7408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34758"/>
              </p:ext>
            </p:extLst>
          </p:nvPr>
        </p:nvGraphicFramePr>
        <p:xfrm>
          <a:off x="390525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194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Franklin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26.3%,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12.9%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66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701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40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11807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971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29477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Franklin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468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737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576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Franklin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</a:t>
            </a:r>
            <a:r>
              <a:rPr lang="en-US" sz="2700" dirty="0" smtClean="0">
                <a:latin typeface="Gill Sans MT"/>
              </a:rPr>
              <a:t>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(14.0%)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(14.2%).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Franklin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31.8%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19.1%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10.2%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6.2%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0844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3582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0531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0754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9526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518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4040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Franklin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(49%),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 smtClean="0">
                <a:latin typeface="Gill Sans MT" pitchFamily="34" charset="0"/>
              </a:rPr>
              <a:t>(49</a:t>
            </a:r>
            <a:r>
              <a:rPr lang="en-US" sz="2800" dirty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(62</a:t>
            </a:r>
            <a:r>
              <a:rPr lang="en-US" sz="2800" dirty="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44890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50.3%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26.3%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Franklin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(33.1%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(32.1%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18.2%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26.4%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14.1%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5927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14405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Franklin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Franklin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1334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2016-10-24T02:47:42Z</dcterms:modified>
</cp:coreProperties>
</file>