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Escamb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37.5</c:v>
                </c:pt>
                <c:pt idx="1">
                  <c:v>27.3</c:v>
                </c:pt>
                <c:pt idx="2">
                  <c:v>20.399999999999999</c:v>
                </c:pt>
                <c:pt idx="3">
                  <c:v>18.3</c:v>
                </c:pt>
                <c:pt idx="4">
                  <c:v>16.5</c:v>
                </c:pt>
                <c:pt idx="5">
                  <c:v>6.9</c:v>
                </c:pt>
                <c:pt idx="6">
                  <c:v>6.7</c:v>
                </c:pt>
                <c:pt idx="7">
                  <c:v>6.5</c:v>
                </c:pt>
                <c:pt idx="8">
                  <c:v>6.5</c:v>
                </c:pt>
                <c:pt idx="9">
                  <c:v>5.9</c:v>
                </c:pt>
                <c:pt idx="10">
                  <c:v>5.4</c:v>
                </c:pt>
                <c:pt idx="11">
                  <c:v>2.9</c:v>
                </c:pt>
                <c:pt idx="12">
                  <c:v>2.4</c:v>
                </c:pt>
                <c:pt idx="13">
                  <c:v>2.4</c:v>
                </c:pt>
                <c:pt idx="14">
                  <c:v>1</c:v>
                </c:pt>
                <c:pt idx="15">
                  <c:v>0.9</c:v>
                </c:pt>
                <c:pt idx="16">
                  <c:v>0.8</c:v>
                </c:pt>
                <c:pt idx="17">
                  <c:v>0.7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942912"/>
        <c:axId val="50914432"/>
      </c:barChart>
      <c:catAx>
        <c:axId val="979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1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144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429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27.3</c:v>
                </c:pt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24640"/>
        <c:axId val="53026176"/>
      </c:barChart>
      <c:catAx>
        <c:axId val="530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2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0261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24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17.899999999999999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7.2</c:v>
                </c:pt>
                <c:pt idx="1">
                  <c:v>19.399999999999999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18.2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2.9</c:v>
                </c:pt>
                <c:pt idx="1">
                  <c:v>14.5</c:v>
                </c:pt>
                <c:pt idx="2">
                  <c:v>9.4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17</c:v>
                </c:pt>
                <c:pt idx="2">
                  <c:v>11.3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991104"/>
        <c:axId val="52992640"/>
      </c:barChart>
      <c:catAx>
        <c:axId val="5299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9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9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</c:v>
                </c:pt>
                <c:pt idx="1">
                  <c:v>14</c:v>
                </c:pt>
                <c:pt idx="2">
                  <c:v>13.2</c:v>
                </c:pt>
                <c:pt idx="3">
                  <c:v>9.4</c:v>
                </c:pt>
                <c:pt idx="4">
                  <c:v>11.3</c:v>
                </c:pt>
                <c:pt idx="5">
                  <c:v>9.3000000000000007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16.399999999999999</c:v>
                </c:pt>
                <c:pt idx="1">
                  <c:v>12.1</c:v>
                </c:pt>
                <c:pt idx="2">
                  <c:v>13.5</c:v>
                </c:pt>
                <c:pt idx="3">
                  <c:v>13.6</c:v>
                </c:pt>
                <c:pt idx="4">
                  <c:v>12.3</c:v>
                </c:pt>
                <c:pt idx="5">
                  <c:v>11.5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31.4</c:v>
                </c:pt>
                <c:pt idx="2">
                  <c:v>30.3</c:v>
                </c:pt>
                <c:pt idx="3">
                  <c:v>28.4</c:v>
                </c:pt>
                <c:pt idx="4">
                  <c:v>25.4</c:v>
                </c:pt>
                <c:pt idx="5">
                  <c:v>25.1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83744"/>
        <c:axId val="52798208"/>
      </c:lineChart>
      <c:catAx>
        <c:axId val="5278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7982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83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7.6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917376"/>
        <c:axId val="52918912"/>
      </c:barChart>
      <c:catAx>
        <c:axId val="5291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1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18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173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23.5</c:v>
                </c:pt>
                <c:pt idx="1">
                  <c:v>26.4</c:v>
                </c:pt>
                <c:pt idx="2">
                  <c:v>9.4</c:v>
                </c:pt>
                <c:pt idx="3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21.5</c:v>
                </c:pt>
                <c:pt idx="1">
                  <c:v>24.8</c:v>
                </c:pt>
                <c:pt idx="2">
                  <c:v>5.5</c:v>
                </c:pt>
                <c:pt idx="3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20.399999999999999</c:v>
                </c:pt>
                <c:pt idx="2">
                  <c:v>4.5999999999999996</c:v>
                </c:pt>
                <c:pt idx="3">
                  <c:v>8.5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863360"/>
        <c:axId val="52864896"/>
      </c:barChart>
      <c:catAx>
        <c:axId val="5286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8648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3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7.4</c:v>
                </c:pt>
                <c:pt idx="1">
                  <c:v>5</c:v>
                </c:pt>
                <c:pt idx="2">
                  <c:v>6.1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2.8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6.5</c:v>
                </c:pt>
                <c:pt idx="1">
                  <c:v>3.1</c:v>
                </c:pt>
                <c:pt idx="2">
                  <c:v>4.5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2.8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147520"/>
        <c:axId val="53149056"/>
      </c:barChart>
      <c:catAx>
        <c:axId val="531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14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2.6</c:v>
                </c:pt>
                <c:pt idx="1">
                  <c:v>4.2</c:v>
                </c:pt>
                <c:pt idx="2">
                  <c:v>3.5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2.1</c:v>
                </c:pt>
                <c:pt idx="2">
                  <c:v>1.9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196288"/>
        <c:axId val="53197824"/>
      </c:barChart>
      <c:catAx>
        <c:axId val="531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197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96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5.6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4.9000000000000004</c:v>
                </c:pt>
                <c:pt idx="2">
                  <c:v>3.3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3.4</c:v>
                </c:pt>
                <c:pt idx="2">
                  <c:v>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357184"/>
        <c:axId val="53367168"/>
      </c:barChart>
      <c:catAx>
        <c:axId val="5335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6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367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571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5.0999999999999996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2.5</c:v>
                </c:pt>
                <c:pt idx="1">
                  <c:v>4</c:v>
                </c:pt>
                <c:pt idx="2">
                  <c:v>3.3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5.7</c:v>
                </c:pt>
                <c:pt idx="2">
                  <c:v>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4.4000000000000004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436416"/>
        <c:axId val="53437952"/>
      </c:barChart>
      <c:catAx>
        <c:axId val="534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3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437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364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585024"/>
        <c:axId val="53586560"/>
      </c:barChart>
      <c:catAx>
        <c:axId val="53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586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85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17.100000000000001</c:v>
                </c:pt>
                <c:pt idx="1">
                  <c:v>9.3000000000000007</c:v>
                </c:pt>
                <c:pt idx="2">
                  <c:v>9.1999999999999993</c:v>
                </c:pt>
                <c:pt idx="3">
                  <c:v>7.7</c:v>
                </c:pt>
                <c:pt idx="4">
                  <c:v>4.7</c:v>
                </c:pt>
                <c:pt idx="5">
                  <c:v>2.5</c:v>
                </c:pt>
                <c:pt idx="6">
                  <c:v>2.4</c:v>
                </c:pt>
                <c:pt idx="7">
                  <c:v>2</c:v>
                </c:pt>
                <c:pt idx="8">
                  <c:v>1.9</c:v>
                </c:pt>
                <c:pt idx="9">
                  <c:v>1.3</c:v>
                </c:pt>
                <c:pt idx="10">
                  <c:v>1.3</c:v>
                </c:pt>
                <c:pt idx="11">
                  <c:v>1</c:v>
                </c:pt>
                <c:pt idx="12">
                  <c:v>0.7</c:v>
                </c:pt>
                <c:pt idx="13">
                  <c:v>0.6</c:v>
                </c:pt>
                <c:pt idx="14">
                  <c:v>0.4</c:v>
                </c:pt>
                <c:pt idx="15">
                  <c:v>0.3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843648"/>
        <c:axId val="50845184"/>
      </c:barChart>
      <c:catAx>
        <c:axId val="508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4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45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4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12.9</c:v>
                </c:pt>
                <c:pt idx="1">
                  <c:v>6.8</c:v>
                </c:pt>
                <c:pt idx="2">
                  <c:v>10.4</c:v>
                </c:pt>
                <c:pt idx="3">
                  <c:v>23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521408"/>
        <c:axId val="53523200"/>
      </c:barChart>
      <c:catAx>
        <c:axId val="535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2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523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521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6.7</c:v>
                </c:pt>
                <c:pt idx="1">
                  <c:v>4.5</c:v>
                </c:pt>
                <c:pt idx="2">
                  <c:v>2.2999999999999998</c:v>
                </c:pt>
                <c:pt idx="3">
                  <c:v>2.2999999999999998</c:v>
                </c:pt>
                <c:pt idx="4">
                  <c:v>0.5</c:v>
                </c:pt>
                <c:pt idx="5">
                  <c:v>11.9</c:v>
                </c:pt>
                <c:pt idx="6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654656"/>
        <c:axId val="53656192"/>
      </c:barChart>
      <c:catAx>
        <c:axId val="536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5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561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54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6.8</c:v>
                </c:pt>
                <c:pt idx="1">
                  <c:v>21.6</c:v>
                </c:pt>
                <c:pt idx="2">
                  <c:v>37.799999999999997</c:v>
                </c:pt>
                <c:pt idx="3">
                  <c:v>8.3000000000000007</c:v>
                </c:pt>
                <c:pt idx="4">
                  <c:v>8.5</c:v>
                </c:pt>
                <c:pt idx="5">
                  <c:v>17.100000000000001</c:v>
                </c:pt>
                <c:pt idx="6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7.3</c:v>
                </c:pt>
                <c:pt idx="1">
                  <c:v>7.1</c:v>
                </c:pt>
                <c:pt idx="2">
                  <c:v>22.9</c:v>
                </c:pt>
                <c:pt idx="3">
                  <c:v>6.3</c:v>
                </c:pt>
                <c:pt idx="4">
                  <c:v>5.3</c:v>
                </c:pt>
                <c:pt idx="5">
                  <c:v>10.8</c:v>
                </c:pt>
                <c:pt idx="6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713920"/>
        <c:axId val="53723904"/>
      </c:barChart>
      <c:catAx>
        <c:axId val="537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2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239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1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19.8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810304"/>
        <c:axId val="53811840"/>
      </c:barChart>
      <c:catAx>
        <c:axId val="53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1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8118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10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60</c:v>
                </c:pt>
                <c:pt idx="2">
                  <c:v>54</c:v>
                </c:pt>
                <c:pt idx="3">
                  <c:v>53</c:v>
                </c:pt>
                <c:pt idx="4">
                  <c:v>47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3861376"/>
        <c:axId val="53895936"/>
      </c:barChart>
      <c:catAx>
        <c:axId val="53861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95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3895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61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61</c:v>
                </c:pt>
                <c:pt idx="2">
                  <c:v>42</c:v>
                </c:pt>
                <c:pt idx="3">
                  <c:v>40</c:v>
                </c:pt>
                <c:pt idx="4">
                  <c:v>33</c:v>
                </c:pt>
                <c:pt idx="5">
                  <c:v>40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3944704"/>
        <c:axId val="53946240"/>
      </c:barChart>
      <c:catAx>
        <c:axId val="53944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6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3946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4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43</c:v>
                </c:pt>
                <c:pt idx="3">
                  <c:v>35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011776"/>
        <c:axId val="54013312"/>
      </c:barChart>
      <c:catAx>
        <c:axId val="54011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13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013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11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62</c:v>
                </c:pt>
                <c:pt idx="2">
                  <c:v>57</c:v>
                </c:pt>
                <c:pt idx="3">
                  <c:v>60</c:v>
                </c:pt>
                <c:pt idx="4">
                  <c:v>54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418816"/>
        <c:axId val="54420608"/>
      </c:barChart>
      <c:catAx>
        <c:axId val="54418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2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42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8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63</c:v>
                </c:pt>
                <c:pt idx="2">
                  <c:v>27</c:v>
                </c:pt>
                <c:pt idx="3">
                  <c:v>27</c:v>
                </c:pt>
                <c:pt idx="4">
                  <c:v>38</c:v>
                </c:pt>
                <c:pt idx="5">
                  <c:v>35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469760"/>
        <c:axId val="54471296"/>
      </c:barChart>
      <c:catAx>
        <c:axId val="5446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71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471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6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55</c:v>
                </c:pt>
                <c:pt idx="2">
                  <c:v>35</c:v>
                </c:pt>
                <c:pt idx="3">
                  <c:v>37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151808"/>
        <c:axId val="54165888"/>
      </c:barChart>
      <c:catAx>
        <c:axId val="54151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65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165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51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</c:v>
                </c:pt>
                <c:pt idx="1">
                  <c:v>38.9</c:v>
                </c:pt>
                <c:pt idx="2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16.2</c:v>
                </c:pt>
                <c:pt idx="1">
                  <c:v>38.700000000000003</c:v>
                </c:pt>
                <c:pt idx="2">
                  <c:v>28.7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15.3</c:v>
                </c:pt>
                <c:pt idx="1">
                  <c:v>36.4</c:v>
                </c:pt>
                <c:pt idx="2">
                  <c:v>27.1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10.7</c:v>
                </c:pt>
                <c:pt idx="1">
                  <c:v>33</c:v>
                </c:pt>
                <c:pt idx="2">
                  <c:v>23.2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</c:v>
                </c:pt>
                <c:pt idx="1">
                  <c:v>27.9</c:v>
                </c:pt>
                <c:pt idx="2">
                  <c:v>19.2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</c:v>
                </c:pt>
                <c:pt idx="1">
                  <c:v>23.1</c:v>
                </c:pt>
                <c:pt idx="2">
                  <c:v>17.100000000000001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556544"/>
        <c:axId val="52558080"/>
      </c:barChart>
      <c:catAx>
        <c:axId val="5255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580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56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9.5</c:v>
                </c:pt>
                <c:pt idx="1">
                  <c:v>20</c:v>
                </c:pt>
                <c:pt idx="2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6.9</c:v>
                </c:pt>
                <c:pt idx="1">
                  <c:v>20.2</c:v>
                </c:pt>
                <c:pt idx="2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17.8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3.1</c:v>
                </c:pt>
                <c:pt idx="1">
                  <c:v>16.5</c:v>
                </c:pt>
                <c:pt idx="2">
                  <c:v>10.6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3.1</c:v>
                </c:pt>
                <c:pt idx="1">
                  <c:v>13.5</c:v>
                </c:pt>
                <c:pt idx="2">
                  <c:v>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11.2</c:v>
                </c:pt>
                <c:pt idx="2">
                  <c:v>7.7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718592"/>
        <c:axId val="50720128"/>
      </c:barChart>
      <c:catAx>
        <c:axId val="5071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2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20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8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29.8</c:v>
                </c:pt>
                <c:pt idx="1">
                  <c:v>28.7</c:v>
                </c:pt>
                <c:pt idx="2">
                  <c:v>27.1</c:v>
                </c:pt>
                <c:pt idx="3">
                  <c:v>23.2</c:v>
                </c:pt>
                <c:pt idx="4">
                  <c:v>19.2</c:v>
                </c:pt>
                <c:pt idx="5">
                  <c:v>17.100000000000001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15.4</c:v>
                </c:pt>
                <c:pt idx="1">
                  <c:v>14.3</c:v>
                </c:pt>
                <c:pt idx="2">
                  <c:v>13.2</c:v>
                </c:pt>
                <c:pt idx="3">
                  <c:v>10.6</c:v>
                </c:pt>
                <c:pt idx="4">
                  <c:v>9</c:v>
                </c:pt>
                <c:pt idx="5">
                  <c:v>7.7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35.6</c:v>
                </c:pt>
                <c:pt idx="1">
                  <c:v>32.9</c:v>
                </c:pt>
                <c:pt idx="2">
                  <c:v>27.6</c:v>
                </c:pt>
                <c:pt idx="3">
                  <c:v>27.2</c:v>
                </c:pt>
                <c:pt idx="4">
                  <c:v>22.5</c:v>
                </c:pt>
                <c:pt idx="5">
                  <c:v>22.2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42</c:v>
                </c:pt>
                <c:pt idx="2">
                  <c:v>40</c:v>
                </c:pt>
                <c:pt idx="3">
                  <c:v>40.700000000000003</c:v>
                </c:pt>
                <c:pt idx="4">
                  <c:v>43.1</c:v>
                </c:pt>
                <c:pt idx="5">
                  <c:v>41.7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5296"/>
        <c:axId val="50936832"/>
      </c:lineChart>
      <c:catAx>
        <c:axId val="50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36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5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6.3</c:v>
                </c:pt>
                <c:pt idx="1">
                  <c:v>3</c:v>
                </c:pt>
                <c:pt idx="2">
                  <c:v>0</c:v>
                </c:pt>
                <c:pt idx="3">
                  <c:v>17.5</c:v>
                </c:pt>
                <c:pt idx="4">
                  <c:v>45.6</c:v>
                </c:pt>
                <c:pt idx="5">
                  <c:v>0</c:v>
                </c:pt>
                <c:pt idx="6">
                  <c:v>10.4</c:v>
                </c:pt>
                <c:pt idx="7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887680"/>
        <c:axId val="50979584"/>
      </c:barChart>
      <c:catAx>
        <c:axId val="5088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79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8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33.5</c:v>
                </c:pt>
                <c:pt idx="1">
                  <c:v>44.8</c:v>
                </c:pt>
                <c:pt idx="2">
                  <c:v>1.1000000000000001</c:v>
                </c:pt>
                <c:pt idx="3">
                  <c:v>1.9</c:v>
                </c:pt>
                <c:pt idx="4">
                  <c:v>3.9</c:v>
                </c:pt>
                <c:pt idx="5">
                  <c:v>0.4</c:v>
                </c:pt>
                <c:pt idx="6">
                  <c:v>0.7</c:v>
                </c:pt>
                <c:pt idx="7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127424"/>
        <c:axId val="51128960"/>
      </c:barChart>
      <c:catAx>
        <c:axId val="511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28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1289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274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18.5</c:v>
                </c:pt>
                <c:pt idx="2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7.1</c:v>
                </c:pt>
                <c:pt idx="1">
                  <c:v>14.9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</c:v>
                </c:pt>
                <c:pt idx="2">
                  <c:v>9.4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12.3</c:v>
                </c:pt>
                <c:pt idx="2">
                  <c:v>8.3000000000000007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2.7</c:v>
                </c:pt>
                <c:pt idx="1">
                  <c:v>6.7</c:v>
                </c:pt>
                <c:pt idx="2">
                  <c:v>4.9000000000000004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2.8</c:v>
                </c:pt>
                <c:pt idx="1">
                  <c:v>6.1</c:v>
                </c:pt>
                <c:pt idx="2">
                  <c:v>4.7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2578560"/>
        <c:axId val="52592640"/>
      </c:barChart>
      <c:catAx>
        <c:axId val="5257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5926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578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14.1</c:v>
                </c:pt>
                <c:pt idx="1">
                  <c:v>11.5</c:v>
                </c:pt>
                <c:pt idx="2">
                  <c:v>9.4</c:v>
                </c:pt>
                <c:pt idx="3">
                  <c:v>8.3000000000000007</c:v>
                </c:pt>
                <c:pt idx="4">
                  <c:v>4.9000000000000004</c:v>
                </c:pt>
                <c:pt idx="5">
                  <c:v>4.7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30.7</c:v>
                </c:pt>
                <c:pt idx="1">
                  <c:v>25.9</c:v>
                </c:pt>
                <c:pt idx="2">
                  <c:v>20.5</c:v>
                </c:pt>
                <c:pt idx="3">
                  <c:v>19</c:v>
                </c:pt>
                <c:pt idx="4">
                  <c:v>17</c:v>
                </c:pt>
                <c:pt idx="5">
                  <c:v>12.2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61.9</c:v>
                </c:pt>
                <c:pt idx="1">
                  <c:v>67.3</c:v>
                </c:pt>
                <c:pt idx="2">
                  <c:v>66.7</c:v>
                </c:pt>
                <c:pt idx="3">
                  <c:v>66.3</c:v>
                </c:pt>
                <c:pt idx="4">
                  <c:v>65.8</c:v>
                </c:pt>
                <c:pt idx="5">
                  <c:v>66.3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9984"/>
        <c:axId val="52651904"/>
      </c:lineChart>
      <c:catAx>
        <c:axId val="5264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65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6519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649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Escambia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2720"/>
              </p:ext>
            </p:extLst>
          </p:nvPr>
        </p:nvGraphicFramePr>
        <p:xfrm>
          <a:off x="381000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975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527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936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55592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560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373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9455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9296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Escambia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141111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Escambia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Escambia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1,641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Escambia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15.4% in 2006 to 7.7%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743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155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798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753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028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23711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Escambia County, 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201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82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364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Escambia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Escambia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(2.3%),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(11.9%)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(8.8%).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Escambia County, 29.3%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13.4%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1.5%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977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103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5814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275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26713"/>
              </p:ext>
            </p:extLst>
          </p:nvPr>
        </p:nvGraphicFramePr>
        <p:xfrm>
          <a:off x="4095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144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781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Escambia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95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Escambia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(20.4%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985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1557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Escambia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Escambia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1335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2016-10-28T00:18:32Z</dcterms:modified>
</cp:coreProperties>
</file>