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Escambi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37.5</c:v>
                </c:pt>
                <c:pt idx="1">
                  <c:v>27.3</c:v>
                </c:pt>
                <c:pt idx="2">
                  <c:v>20.399999999999999</c:v>
                </c:pt>
                <c:pt idx="3">
                  <c:v>18.3</c:v>
                </c:pt>
                <c:pt idx="4">
                  <c:v>16.5</c:v>
                </c:pt>
                <c:pt idx="5">
                  <c:v>6.9</c:v>
                </c:pt>
                <c:pt idx="6">
                  <c:v>6.7</c:v>
                </c:pt>
                <c:pt idx="7">
                  <c:v>6.5</c:v>
                </c:pt>
                <c:pt idx="8">
                  <c:v>6.5</c:v>
                </c:pt>
                <c:pt idx="9">
                  <c:v>5.9</c:v>
                </c:pt>
                <c:pt idx="10">
                  <c:v>5.4</c:v>
                </c:pt>
                <c:pt idx="11">
                  <c:v>2.9</c:v>
                </c:pt>
                <c:pt idx="12">
                  <c:v>2.4</c:v>
                </c:pt>
                <c:pt idx="13">
                  <c:v>2.4</c:v>
                </c:pt>
                <c:pt idx="14">
                  <c:v>1</c:v>
                </c:pt>
                <c:pt idx="15">
                  <c:v>0.9</c:v>
                </c:pt>
                <c:pt idx="16">
                  <c:v>0.8</c:v>
                </c:pt>
                <c:pt idx="17">
                  <c:v>0.7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EF-4DE0-A859-2C39957B53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7942912"/>
        <c:axId val="50914432"/>
      </c:barChart>
      <c:catAx>
        <c:axId val="9794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1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9144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429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27.3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32-4500-8279-FC2D440847FF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32-4500-8279-FC2D44084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024640"/>
        <c:axId val="53026176"/>
      </c:barChart>
      <c:catAx>
        <c:axId val="5302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026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0261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0246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6.5</c:v>
                </c:pt>
                <c:pt idx="1">
                  <c:v>17.899999999999999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9-4D9F-8B6F-8F7A2A23E02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7.2</c:v>
                </c:pt>
                <c:pt idx="1">
                  <c:v>19.399999999999999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79-4D9F-8B6F-8F7A2A23E02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6.6</c:v>
                </c:pt>
                <c:pt idx="1">
                  <c:v>18.2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79-4D9F-8B6F-8F7A2A23E02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2.9</c:v>
                </c:pt>
                <c:pt idx="1">
                  <c:v>14.5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79-4D9F-8B6F-8F7A2A23E02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</c:v>
                </c:pt>
                <c:pt idx="1">
                  <c:v>17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79-4D9F-8B6F-8F7A2A23E02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13.5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79-4D9F-8B6F-8F7A2A23E02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879-4D9F-8B6F-8F7A2A23E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2991104"/>
        <c:axId val="52992640"/>
      </c:barChart>
      <c:catAx>
        <c:axId val="5299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9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9926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91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</c:v>
                </c:pt>
                <c:pt idx="1">
                  <c:v>14</c:v>
                </c:pt>
                <c:pt idx="2">
                  <c:v>13.2</c:v>
                </c:pt>
                <c:pt idx="3">
                  <c:v>9.4</c:v>
                </c:pt>
                <c:pt idx="4">
                  <c:v>11.3</c:v>
                </c:pt>
                <c:pt idx="5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66-4AA1-AD9E-62C625B79D2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16.399999999999999</c:v>
                </c:pt>
                <c:pt idx="1">
                  <c:v>12.1</c:v>
                </c:pt>
                <c:pt idx="2">
                  <c:v>13.5</c:v>
                </c:pt>
                <c:pt idx="3">
                  <c:v>13.6</c:v>
                </c:pt>
                <c:pt idx="4">
                  <c:v>12.3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66-4AA1-AD9E-62C625B79D2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33.799999999999997</c:v>
                </c:pt>
                <c:pt idx="1">
                  <c:v>31.4</c:v>
                </c:pt>
                <c:pt idx="2">
                  <c:v>30.3</c:v>
                </c:pt>
                <c:pt idx="3">
                  <c:v>28.4</c:v>
                </c:pt>
                <c:pt idx="4">
                  <c:v>25.4</c:v>
                </c:pt>
                <c:pt idx="5">
                  <c:v>25.1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266-4AA1-AD9E-62C625B79D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83744"/>
        <c:axId val="52798208"/>
      </c:lineChart>
      <c:catAx>
        <c:axId val="5278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98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7982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83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7.6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C-48B1-A7E2-F4B9C2CDFE92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DC-48B1-A7E2-F4B9C2CDFE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2917376"/>
        <c:axId val="52918912"/>
      </c:barChart>
      <c:catAx>
        <c:axId val="5291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18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9189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173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23.5</c:v>
                </c:pt>
                <c:pt idx="1">
                  <c:v>26.4</c:v>
                </c:pt>
                <c:pt idx="2">
                  <c:v>9.4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60-4419-9D5A-4D1719CB6A80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21.5</c:v>
                </c:pt>
                <c:pt idx="1">
                  <c:v>24.8</c:v>
                </c:pt>
                <c:pt idx="2">
                  <c:v>5.5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60-4419-9D5A-4D1719CB6A80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17.600000000000001</c:v>
                </c:pt>
                <c:pt idx="1">
                  <c:v>20.399999999999999</c:v>
                </c:pt>
                <c:pt idx="2">
                  <c:v>4.5999999999999996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60-4419-9D5A-4D1719CB6A80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60-4419-9D5A-4D1719CB6A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2863360"/>
        <c:axId val="52864896"/>
      </c:barChart>
      <c:catAx>
        <c:axId val="5286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64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86489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633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7.4</c:v>
                </c:pt>
                <c:pt idx="1">
                  <c:v>5</c:v>
                </c:pt>
                <c:pt idx="2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D3-4B20-8A79-68A8EB9B371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</c:v>
                </c:pt>
                <c:pt idx="1">
                  <c:v>2.8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D3-4B20-8A79-68A8EB9B371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6.5</c:v>
                </c:pt>
                <c:pt idx="1">
                  <c:v>3.1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D3-4B20-8A79-68A8EB9B371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3.5</c:v>
                </c:pt>
                <c:pt idx="1">
                  <c:v>2.8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D3-4B20-8A79-68A8EB9B371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3.1</c:v>
                </c:pt>
                <c:pt idx="1">
                  <c:v>1.5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D3-4B20-8A79-68A8EB9B371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D3-4B20-8A79-68A8EB9B371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D3-4B20-8A79-68A8EB9B37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147520"/>
        <c:axId val="53149056"/>
      </c:barChart>
      <c:catAx>
        <c:axId val="5314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4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1490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475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2.6</c:v>
                </c:pt>
                <c:pt idx="1">
                  <c:v>4.2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2-4FCE-9702-3A07E995BACA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1.6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22-4FCE-9702-3A07E995BACA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2.4</c:v>
                </c:pt>
                <c:pt idx="1">
                  <c:v>2.7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22-4FCE-9702-3A07E995BACA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2.1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22-4FCE-9702-3A07E995BACA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22-4FCE-9702-3A07E995BA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196288"/>
        <c:axId val="53197824"/>
      </c:barChart>
      <c:catAx>
        <c:axId val="5319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97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1978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962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2.1</c:v>
                </c:pt>
                <c:pt idx="1">
                  <c:v>5.6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D-4CB5-A0A1-96541BFDDE8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1.2</c:v>
                </c:pt>
                <c:pt idx="1">
                  <c:v>4.9000000000000004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DD-4CB5-A0A1-96541BFDDE8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4.5999999999999996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DD-4CB5-A0A1-96541BFDDE8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3.9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DD-4CB5-A0A1-96541BFDDE8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DD-4CB5-A0A1-96541BFDDE8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3.4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DDD-4CB5-A0A1-96541BFDDE8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DD-4CB5-A0A1-96541BFDD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357184"/>
        <c:axId val="53367168"/>
      </c:barChart>
      <c:catAx>
        <c:axId val="5335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367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3671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3571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5.0999999999999996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53-41D5-A45C-991F5F2DE7D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2.5</c:v>
                </c:pt>
                <c:pt idx="1">
                  <c:v>4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53-41D5-A45C-991F5F2DE7D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5.7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53-41D5-A45C-991F5F2DE7D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1.2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53-41D5-A45C-991F5F2DE7D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4.4000000000000004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53-41D5-A45C-991F5F2DE7D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1.5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53-41D5-A45C-991F5F2DE7D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53-41D5-A45C-991F5F2DE7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436416"/>
        <c:axId val="53437952"/>
      </c:barChart>
      <c:catAx>
        <c:axId val="5343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37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4379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364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1.4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BD-4793-8425-88F8A002228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0.9</c:v>
                </c:pt>
                <c:pt idx="1">
                  <c:v>3.4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BD-4793-8425-88F8A002228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3.6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BD-4793-8425-88F8A002228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BD-4793-8425-88F8A002228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2.5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BD-4793-8425-88F8A002228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0.8</c:v>
                </c:pt>
                <c:pt idx="1">
                  <c:v>2.9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BD-4793-8425-88F8A002228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BD-4793-8425-88F8A00222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3585024"/>
        <c:axId val="53586560"/>
      </c:barChart>
      <c:catAx>
        <c:axId val="5358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586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586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585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FC-4E1E-9FC4-A2805C0B5CA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Prescription Amphetamines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17.100000000000001</c:v>
                </c:pt>
                <c:pt idx="1">
                  <c:v>9.3000000000000007</c:v>
                </c:pt>
                <c:pt idx="2">
                  <c:v>9.1999999999999993</c:v>
                </c:pt>
                <c:pt idx="3">
                  <c:v>7.7</c:v>
                </c:pt>
                <c:pt idx="4">
                  <c:v>4.7</c:v>
                </c:pt>
                <c:pt idx="5">
                  <c:v>2.5</c:v>
                </c:pt>
                <c:pt idx="6">
                  <c:v>2.4</c:v>
                </c:pt>
                <c:pt idx="7">
                  <c:v>2</c:v>
                </c:pt>
                <c:pt idx="8">
                  <c:v>1.9</c:v>
                </c:pt>
                <c:pt idx="9">
                  <c:v>1.3</c:v>
                </c:pt>
                <c:pt idx="10">
                  <c:v>1.3</c:v>
                </c:pt>
                <c:pt idx="11">
                  <c:v>1</c:v>
                </c:pt>
                <c:pt idx="12">
                  <c:v>0.7</c:v>
                </c:pt>
                <c:pt idx="13">
                  <c:v>0.6</c:v>
                </c:pt>
                <c:pt idx="14">
                  <c:v>0.4</c:v>
                </c:pt>
                <c:pt idx="15">
                  <c:v>0.3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FC-4E1E-9FC4-A2805C0B5C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843648"/>
        <c:axId val="50845184"/>
      </c:barChart>
      <c:catAx>
        <c:axId val="5084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845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8451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843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12.9</c:v>
                </c:pt>
                <c:pt idx="1">
                  <c:v>6.8</c:v>
                </c:pt>
                <c:pt idx="2">
                  <c:v>10.4</c:v>
                </c:pt>
                <c:pt idx="3">
                  <c:v>23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CF-4940-B8E8-63BE0974BB91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CF-4940-B8E8-63BE0974B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521408"/>
        <c:axId val="53523200"/>
      </c:barChart>
      <c:catAx>
        <c:axId val="5352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523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5232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5214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6.7</c:v>
                </c:pt>
                <c:pt idx="1">
                  <c:v>4.5</c:v>
                </c:pt>
                <c:pt idx="2">
                  <c:v>2.2999999999999998</c:v>
                </c:pt>
                <c:pt idx="3">
                  <c:v>2.2999999999999998</c:v>
                </c:pt>
                <c:pt idx="4">
                  <c:v>0.5</c:v>
                </c:pt>
                <c:pt idx="5">
                  <c:v>11.9</c:v>
                </c:pt>
                <c:pt idx="6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0-4870-9F41-52C9F156F21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0-4870-9F41-52C9F156F2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654656"/>
        <c:axId val="53656192"/>
      </c:barChart>
      <c:catAx>
        <c:axId val="5365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5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6561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6546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6.8</c:v>
                </c:pt>
                <c:pt idx="1">
                  <c:v>21.6</c:v>
                </c:pt>
                <c:pt idx="2">
                  <c:v>37.799999999999997</c:v>
                </c:pt>
                <c:pt idx="3">
                  <c:v>8.3000000000000007</c:v>
                </c:pt>
                <c:pt idx="4">
                  <c:v>8.5</c:v>
                </c:pt>
                <c:pt idx="5">
                  <c:v>17.100000000000001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9F-46B3-B39D-95096646311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7.3</c:v>
                </c:pt>
                <c:pt idx="1">
                  <c:v>7.1</c:v>
                </c:pt>
                <c:pt idx="2">
                  <c:v>22.9</c:v>
                </c:pt>
                <c:pt idx="3">
                  <c:v>6.3</c:v>
                </c:pt>
                <c:pt idx="4">
                  <c:v>5.3</c:v>
                </c:pt>
                <c:pt idx="5">
                  <c:v>10.8</c:v>
                </c:pt>
                <c:pt idx="6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9F-46B3-B39D-9509664631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713920"/>
        <c:axId val="53723904"/>
      </c:barChart>
      <c:catAx>
        <c:axId val="5371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72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7239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713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3.3</c:v>
                </c:pt>
                <c:pt idx="1">
                  <c:v>19.8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9-458B-B848-22297D9E1227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39-458B-B848-22297D9E1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3810304"/>
        <c:axId val="53811840"/>
      </c:barChart>
      <c:catAx>
        <c:axId val="5381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11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38118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103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48</c:v>
                </c:pt>
                <c:pt idx="1">
                  <c:v>60</c:v>
                </c:pt>
                <c:pt idx="2">
                  <c:v>54</c:v>
                </c:pt>
                <c:pt idx="3">
                  <c:v>53</c:v>
                </c:pt>
                <c:pt idx="4">
                  <c:v>47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20-4CEA-B8EC-D5AFCF0F73F2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20-4CEA-B8EC-D5AFCF0F7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3861376"/>
        <c:axId val="53895936"/>
      </c:barChart>
      <c:catAx>
        <c:axId val="53861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959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38959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861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46</c:v>
                </c:pt>
                <c:pt idx="1">
                  <c:v>61</c:v>
                </c:pt>
                <c:pt idx="2">
                  <c:v>42</c:v>
                </c:pt>
                <c:pt idx="3">
                  <c:v>40</c:v>
                </c:pt>
                <c:pt idx="4">
                  <c:v>33</c:v>
                </c:pt>
                <c:pt idx="5">
                  <c:v>40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1E-4D6D-9305-D6DFC9AFA04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1E-4D6D-9305-D6DFC9AFA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3944704"/>
        <c:axId val="53946240"/>
      </c:barChart>
      <c:catAx>
        <c:axId val="539447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46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3946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9447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55</c:v>
                </c:pt>
                <c:pt idx="2">
                  <c:v>43</c:v>
                </c:pt>
                <c:pt idx="3">
                  <c:v>35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B4-441E-87BE-7DAC404F19F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B4-441E-87BE-7DAC404F19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011776"/>
        <c:axId val="54013312"/>
      </c:barChart>
      <c:catAx>
        <c:axId val="54011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133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0133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11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62</c:v>
                </c:pt>
                <c:pt idx="2">
                  <c:v>57</c:v>
                </c:pt>
                <c:pt idx="3">
                  <c:v>60</c:v>
                </c:pt>
                <c:pt idx="4">
                  <c:v>54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64-4E9F-889F-8866C4F682E7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64-4E9F-889F-8866C4F682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418816"/>
        <c:axId val="54420608"/>
      </c:barChart>
      <c:catAx>
        <c:axId val="544188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206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4206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188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42</c:v>
                </c:pt>
                <c:pt idx="1">
                  <c:v>63</c:v>
                </c:pt>
                <c:pt idx="2">
                  <c:v>27</c:v>
                </c:pt>
                <c:pt idx="3">
                  <c:v>27</c:v>
                </c:pt>
                <c:pt idx="4">
                  <c:v>38</c:v>
                </c:pt>
                <c:pt idx="5">
                  <c:v>35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1-49CE-BFFC-094BFADCA68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D1-49CE-BFFC-094BFADCA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469760"/>
        <c:axId val="54471296"/>
      </c:barChart>
      <c:catAx>
        <c:axId val="54469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71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471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69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46</c:v>
                </c:pt>
                <c:pt idx="1">
                  <c:v>55</c:v>
                </c:pt>
                <c:pt idx="2">
                  <c:v>35</c:v>
                </c:pt>
                <c:pt idx="3">
                  <c:v>37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FE-4801-8A2D-BE6422922B1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FE-4801-8A2D-BE6422922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4151808"/>
        <c:axId val="54165888"/>
      </c:barChart>
      <c:catAx>
        <c:axId val="54151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1658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41658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151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18.3</c:v>
                </c:pt>
                <c:pt idx="1">
                  <c:v>38.9</c:v>
                </c:pt>
                <c:pt idx="2">
                  <c:v>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FE-46B7-96AE-FD76F88BB27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16.2</c:v>
                </c:pt>
                <c:pt idx="1">
                  <c:v>38.700000000000003</c:v>
                </c:pt>
                <c:pt idx="2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FE-46B7-96AE-FD76F88BB27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15.3</c:v>
                </c:pt>
                <c:pt idx="1">
                  <c:v>36.4</c:v>
                </c:pt>
                <c:pt idx="2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FE-46B7-96AE-FD76F88BB27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10.7</c:v>
                </c:pt>
                <c:pt idx="1">
                  <c:v>33</c:v>
                </c:pt>
                <c:pt idx="2">
                  <c:v>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E-46B7-96AE-FD76F88BB27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</c:v>
                </c:pt>
                <c:pt idx="1">
                  <c:v>27.9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FE-46B7-96AE-FD76F88BB27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</c:v>
                </c:pt>
                <c:pt idx="1">
                  <c:v>23.1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FE-46B7-96AE-FD76F88BB27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FE-46B7-96AE-FD76F88BB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2556544"/>
        <c:axId val="52558080"/>
      </c:barChart>
      <c:catAx>
        <c:axId val="5255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5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5580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56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9.5</c:v>
                </c:pt>
                <c:pt idx="1">
                  <c:v>20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F2-457F-8323-80292B0346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6.9</c:v>
                </c:pt>
                <c:pt idx="1">
                  <c:v>20.2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F2-457F-8323-80292B0346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17.8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F2-457F-8323-80292B0346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3.1</c:v>
                </c:pt>
                <c:pt idx="1">
                  <c:v>16.5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F2-457F-8323-80292B0346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3.1</c:v>
                </c:pt>
                <c:pt idx="1">
                  <c:v>13.5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F2-457F-8323-80292B0346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2.9</c:v>
                </c:pt>
                <c:pt idx="1">
                  <c:v>11.2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F2-457F-8323-80292B0346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F2-457F-8323-80292B034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0718592"/>
        <c:axId val="50720128"/>
      </c:barChart>
      <c:catAx>
        <c:axId val="5071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20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7201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18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29.8</c:v>
                </c:pt>
                <c:pt idx="1">
                  <c:v>28.7</c:v>
                </c:pt>
                <c:pt idx="2">
                  <c:v>27.1</c:v>
                </c:pt>
                <c:pt idx="3">
                  <c:v>23.2</c:v>
                </c:pt>
                <c:pt idx="4">
                  <c:v>19.2</c:v>
                </c:pt>
                <c:pt idx="5">
                  <c:v>17.100000000000001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C5-4DD7-91BC-5FC1DE182D23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15.4</c:v>
                </c:pt>
                <c:pt idx="1">
                  <c:v>14.3</c:v>
                </c:pt>
                <c:pt idx="2">
                  <c:v>13.2</c:v>
                </c:pt>
                <c:pt idx="3">
                  <c:v>10.6</c:v>
                </c:pt>
                <c:pt idx="4">
                  <c:v>9</c:v>
                </c:pt>
                <c:pt idx="5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C5-4DD7-91BC-5FC1DE182D23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35.6</c:v>
                </c:pt>
                <c:pt idx="1">
                  <c:v>32.9</c:v>
                </c:pt>
                <c:pt idx="2">
                  <c:v>27.6</c:v>
                </c:pt>
                <c:pt idx="3">
                  <c:v>27.2</c:v>
                </c:pt>
                <c:pt idx="4">
                  <c:v>22.5</c:v>
                </c:pt>
                <c:pt idx="5">
                  <c:v>22.2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C5-4DD7-91BC-5FC1DE182D23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38.5</c:v>
                </c:pt>
                <c:pt idx="1">
                  <c:v>42</c:v>
                </c:pt>
                <c:pt idx="2">
                  <c:v>40</c:v>
                </c:pt>
                <c:pt idx="3">
                  <c:v>40.700000000000003</c:v>
                </c:pt>
                <c:pt idx="4">
                  <c:v>43.1</c:v>
                </c:pt>
                <c:pt idx="5">
                  <c:v>41.7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CC5-4DD7-91BC-5FC1DE182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935296"/>
        <c:axId val="50936832"/>
      </c:lineChart>
      <c:catAx>
        <c:axId val="5093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36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9368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352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6.3</c:v>
                </c:pt>
                <c:pt idx="1">
                  <c:v>3</c:v>
                </c:pt>
                <c:pt idx="2">
                  <c:v>0</c:v>
                </c:pt>
                <c:pt idx="3">
                  <c:v>17.5</c:v>
                </c:pt>
                <c:pt idx="4">
                  <c:v>45.6</c:v>
                </c:pt>
                <c:pt idx="5">
                  <c:v>0</c:v>
                </c:pt>
                <c:pt idx="6">
                  <c:v>10.4</c:v>
                </c:pt>
                <c:pt idx="7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4-4CF0-A479-1FD0032550F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E4-4CF0-A479-1FD0032550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0887680"/>
        <c:axId val="50979584"/>
      </c:barChart>
      <c:catAx>
        <c:axId val="5088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7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9795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8876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33.5</c:v>
                </c:pt>
                <c:pt idx="1">
                  <c:v>44.8</c:v>
                </c:pt>
                <c:pt idx="2">
                  <c:v>1.1000000000000001</c:v>
                </c:pt>
                <c:pt idx="3">
                  <c:v>1.9</c:v>
                </c:pt>
                <c:pt idx="4">
                  <c:v>3.9</c:v>
                </c:pt>
                <c:pt idx="5">
                  <c:v>0.4</c:v>
                </c:pt>
                <c:pt idx="6">
                  <c:v>0.7</c:v>
                </c:pt>
                <c:pt idx="7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A8-4F6D-82AD-926E292ACCF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A8-4F6D-82AD-926E292AC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127424"/>
        <c:axId val="51128960"/>
      </c:barChart>
      <c:catAx>
        <c:axId val="5112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28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1289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274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18.5</c:v>
                </c:pt>
                <c:pt idx="2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79-4456-96E7-0A63242D91F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7.1</c:v>
                </c:pt>
                <c:pt idx="1">
                  <c:v>14.9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79-4456-96E7-0A63242D91F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13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79-4456-96E7-0A63242D91F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3.4</c:v>
                </c:pt>
                <c:pt idx="1">
                  <c:v>12.3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79-4456-96E7-0A63242D91F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2.7</c:v>
                </c:pt>
                <c:pt idx="1">
                  <c:v>6.7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79-4456-96E7-0A63242D91F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2.8</c:v>
                </c:pt>
                <c:pt idx="1">
                  <c:v>6.1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79-4456-96E7-0A63242D91F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79-4456-96E7-0A63242D9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2578560"/>
        <c:axId val="52592640"/>
      </c:barChart>
      <c:catAx>
        <c:axId val="5257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9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5926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78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14.1</c:v>
                </c:pt>
                <c:pt idx="1">
                  <c:v>11.5</c:v>
                </c:pt>
                <c:pt idx="2">
                  <c:v>9.4</c:v>
                </c:pt>
                <c:pt idx="3">
                  <c:v>8.3000000000000007</c:v>
                </c:pt>
                <c:pt idx="4">
                  <c:v>4.9000000000000004</c:v>
                </c:pt>
                <c:pt idx="5">
                  <c:v>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D9-4A21-ACA8-A8C26E55C1B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30.7</c:v>
                </c:pt>
                <c:pt idx="1">
                  <c:v>25.9</c:v>
                </c:pt>
                <c:pt idx="2">
                  <c:v>20.5</c:v>
                </c:pt>
                <c:pt idx="3">
                  <c:v>19</c:v>
                </c:pt>
                <c:pt idx="4">
                  <c:v>17</c:v>
                </c:pt>
                <c:pt idx="5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D9-4A21-ACA8-A8C26E55C1B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61.9</c:v>
                </c:pt>
                <c:pt idx="1">
                  <c:v>67.3</c:v>
                </c:pt>
                <c:pt idx="2">
                  <c:v>66.7</c:v>
                </c:pt>
                <c:pt idx="3">
                  <c:v>66.3</c:v>
                </c:pt>
                <c:pt idx="4">
                  <c:v>65.8</c:v>
                </c:pt>
                <c:pt idx="5">
                  <c:v>66.3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ED9-4A21-ACA8-A8C26E55C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649984"/>
        <c:axId val="52651904"/>
      </c:lineChart>
      <c:catAx>
        <c:axId val="5264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65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6519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649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Escambia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Escambia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52720"/>
              </p:ext>
            </p:extLst>
          </p:nvPr>
        </p:nvGraphicFramePr>
        <p:xfrm>
          <a:off x="381000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797546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Escambia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1527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Escambia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2936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Escambia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Escambia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55592"/>
              </p:ext>
            </p:extLst>
          </p:nvPr>
        </p:nvGraphicFramePr>
        <p:xfrm>
          <a:off x="390525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560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Escambia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93736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Escambia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Escambia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59455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59296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Escambia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141111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Escambia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Escambia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1,641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4.4 percentage points for M.S. prevalence rates and 4.9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Escambia County, past-30-day alcohol use was reported at 17.1%,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15.4% in 2006 to 7.7%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14.1% in 2006 to 4.7%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17.6% of high school students have ridden in a car with a driver who was under the influence of alcohol, and 20.4%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743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Escambia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8155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Escambia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0798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Escambia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0753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Escambia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4028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Escambia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323711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Escambia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Escambia County, 6.8% of surveyed students reported the use of any illicit drug other than marijuana in the past 30 days,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6.1%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4.6% in 2012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inhalants and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over-the-counter drugs in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92014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Escambia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1825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Escambia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1364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Escambia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Escambia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Escambia County, 29.3% of students have been socially bullied, 13.4% have been physically bullied, and 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3.3% of students have belonged to a gang, and 1.5%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5977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103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5814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2759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426713"/>
              </p:ext>
            </p:extLst>
          </p:nvPr>
        </p:nvGraphicFramePr>
        <p:xfrm>
          <a:off x="4095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Escambia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0144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3781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Escambia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Escambia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Escambia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957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37.5% for lifetime use and 17.1% for past-30-day use, alcohol is the most commonly used drug among Escambia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(27.3% lifetime and 9.2% past-30-day) and marijuana (20.4% lifetime and 9.3%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4.7% for cigarettes to 0.2%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6985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Escambia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015570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Escambia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Escambia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9154</TotalTime>
  <Words>1364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Escambia County PowerPoint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2025-06-23T12:35:48Z</dcterms:modified>
</cp:coreProperties>
</file>