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Flagler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Depressants</c:v>
                </c:pt>
                <c:pt idx="6">
                  <c:v>Prescription Pain Relievers</c:v>
                </c:pt>
                <c:pt idx="7">
                  <c:v>Synthetic Marijuana*</c:v>
                </c:pt>
                <c:pt idx="8">
                  <c:v>Over-the-Counter Drugs</c:v>
                </c:pt>
                <c:pt idx="9">
                  <c:v>Inhalants</c:v>
                </c:pt>
                <c:pt idx="10">
                  <c:v>LSD, PCP or Mushrooms</c:v>
                </c:pt>
                <c:pt idx="11">
                  <c:v>Prescription Amphetamines</c:v>
                </c:pt>
                <c:pt idx="12">
                  <c:v>Cocaine or Crack Cocaine</c:v>
                </c:pt>
                <c:pt idx="13">
                  <c:v>Club Drugs</c:v>
                </c:pt>
                <c:pt idx="14">
                  <c:v>Needle to Inject Illegal Drugs*</c:v>
                </c:pt>
                <c:pt idx="15">
                  <c:v>Steroids (without a doctor’s order)</c:v>
                </c:pt>
                <c:pt idx="16">
                  <c:v>Heroin</c:v>
                </c:pt>
                <c:pt idx="17">
                  <c:v>Flakka*</c:v>
                </c:pt>
                <c:pt idx="18">
                  <c:v>Methamphetamine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42.6</c:v>
                </c:pt>
                <c:pt idx="1">
                  <c:v>28.1</c:v>
                </c:pt>
                <c:pt idx="2">
                  <c:v>24.3</c:v>
                </c:pt>
                <c:pt idx="3">
                  <c:v>19.899999999999999</c:v>
                </c:pt>
                <c:pt idx="4">
                  <c:v>18.3</c:v>
                </c:pt>
                <c:pt idx="5">
                  <c:v>7</c:v>
                </c:pt>
                <c:pt idx="6">
                  <c:v>6.1</c:v>
                </c:pt>
                <c:pt idx="7">
                  <c:v>6</c:v>
                </c:pt>
                <c:pt idx="8">
                  <c:v>5.8</c:v>
                </c:pt>
                <c:pt idx="9">
                  <c:v>5.2</c:v>
                </c:pt>
                <c:pt idx="10">
                  <c:v>4</c:v>
                </c:pt>
                <c:pt idx="11">
                  <c:v>3</c:v>
                </c:pt>
                <c:pt idx="12">
                  <c:v>2.4</c:v>
                </c:pt>
                <c:pt idx="13">
                  <c:v>1.9</c:v>
                </c:pt>
                <c:pt idx="14">
                  <c:v>0.8</c:v>
                </c:pt>
                <c:pt idx="15">
                  <c:v>0.5</c:v>
                </c:pt>
                <c:pt idx="16">
                  <c:v>0.5</c:v>
                </c:pt>
                <c:pt idx="17">
                  <c:v>0.4</c:v>
                </c:pt>
                <c:pt idx="18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A0-4FAF-9A4F-F59BB99991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5649152"/>
        <c:axId val="111600768"/>
      </c:barChart>
      <c:catAx>
        <c:axId val="95649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6007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160076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6491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28.1</c:v>
                </c:pt>
                <c:pt idx="1">
                  <c:v>9.8000000000000007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0F-4D9E-914C-7C0CD701B572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0F-4D9E-914C-7C0CD701B5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2503552"/>
        <c:axId val="102505088"/>
      </c:barChart>
      <c:catAx>
        <c:axId val="102503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5050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50508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50355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7.9</c:v>
                </c:pt>
                <c:pt idx="1">
                  <c:v>15.8</c:v>
                </c:pt>
                <c:pt idx="2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1F-4C53-AFE7-818A9841D24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7</c:v>
                </c:pt>
                <c:pt idx="1">
                  <c:v>19.399999999999999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61F-4C53-AFE7-818A9841D24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7</c:v>
                </c:pt>
                <c:pt idx="1">
                  <c:v>21.7</c:v>
                </c:pt>
                <c:pt idx="2">
                  <c:v>15.4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61F-4C53-AFE7-818A9841D24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6.5</c:v>
                </c:pt>
                <c:pt idx="1">
                  <c:v>21.9</c:v>
                </c:pt>
                <c:pt idx="2">
                  <c:v>15.3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61F-4C53-AFE7-818A9841D24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5.8</c:v>
                </c:pt>
                <c:pt idx="1">
                  <c:v>18.899999999999999</c:v>
                </c:pt>
                <c:pt idx="2">
                  <c:v>13.3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61F-4C53-AFE7-818A9841D24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4.5999999999999996</c:v>
                </c:pt>
                <c:pt idx="1">
                  <c:v>19.8</c:v>
                </c:pt>
                <c:pt idx="2">
                  <c:v>13.3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61F-4C53-AFE7-818A9841D24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61F-4C53-AFE7-818A9841D2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3669248"/>
        <c:axId val="113670784"/>
      </c:barChart>
      <c:catAx>
        <c:axId val="113669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6707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3670784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66924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12.4</c:v>
                </c:pt>
                <c:pt idx="1">
                  <c:v>14</c:v>
                </c:pt>
                <c:pt idx="2">
                  <c:v>15.4</c:v>
                </c:pt>
                <c:pt idx="3">
                  <c:v>15.3</c:v>
                </c:pt>
                <c:pt idx="4">
                  <c:v>13.3</c:v>
                </c:pt>
                <c:pt idx="5">
                  <c:v>13.3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C5D-424E-8156-B4D2C8A4711C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15.8</c:v>
                </c:pt>
                <c:pt idx="1">
                  <c:v>16.399999999999999</c:v>
                </c:pt>
                <c:pt idx="2">
                  <c:v>9.4</c:v>
                </c:pt>
                <c:pt idx="3">
                  <c:v>10.8</c:v>
                </c:pt>
                <c:pt idx="4">
                  <c:v>12.4</c:v>
                </c:pt>
                <c:pt idx="5">
                  <c:v>13.3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C5D-424E-8156-B4D2C8A4711C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27.4</c:v>
                </c:pt>
                <c:pt idx="1">
                  <c:v>31.1</c:v>
                </c:pt>
                <c:pt idx="2">
                  <c:v>28.9</c:v>
                </c:pt>
                <c:pt idx="3">
                  <c:v>25.8</c:v>
                </c:pt>
                <c:pt idx="4">
                  <c:v>22.3</c:v>
                </c:pt>
                <c:pt idx="5">
                  <c:v>23.2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C5D-424E-8156-B4D2C8A471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3474176"/>
        <c:axId val="113488640"/>
      </c:lineChart>
      <c:catAx>
        <c:axId val="113474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4886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348864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47417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6.2</c:v>
                </c:pt>
                <c:pt idx="1">
                  <c:v>9.6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30-4630-B659-B87A71FA5157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30-4630-B659-B87A71FA51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3537792"/>
        <c:axId val="113539328"/>
      </c:barChart>
      <c:catAx>
        <c:axId val="113537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539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353932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53779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20.100000000000001</c:v>
                </c:pt>
                <c:pt idx="1">
                  <c:v>23.1</c:v>
                </c:pt>
                <c:pt idx="2">
                  <c:v>9.5</c:v>
                </c:pt>
                <c:pt idx="3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B1-4B62-B26C-C9C17C24D8A0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20</c:v>
                </c:pt>
                <c:pt idx="1">
                  <c:v>23.8</c:v>
                </c:pt>
                <c:pt idx="2">
                  <c:v>5.2</c:v>
                </c:pt>
                <c:pt idx="3">
                  <c:v>12.1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B1-4B62-B26C-C9C17C24D8A0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16.899999999999999</c:v>
                </c:pt>
                <c:pt idx="1">
                  <c:v>24.5</c:v>
                </c:pt>
                <c:pt idx="2">
                  <c:v>6.6</c:v>
                </c:pt>
                <c:pt idx="3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8B1-4B62-B26C-C9C17C24D8A0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8B1-4B62-B26C-C9C17C24D8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4008064"/>
        <c:axId val="114009600"/>
      </c:barChart>
      <c:catAx>
        <c:axId val="114008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0096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00960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00806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3.2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D6-4EED-B44C-3506025C910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6.7</c:v>
                </c:pt>
                <c:pt idx="1">
                  <c:v>2.8</c:v>
                </c:pt>
                <c:pt idx="2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D6-4EED-B44C-3506025C910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1.9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4D6-4EED-B44C-3506025C910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5.4</c:v>
                </c:pt>
                <c:pt idx="1">
                  <c:v>1.6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4D6-4EED-B44C-3506025C910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2.1</c:v>
                </c:pt>
                <c:pt idx="1">
                  <c:v>0.7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4D6-4EED-B44C-3506025C910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1.8</c:v>
                </c:pt>
                <c:pt idx="1">
                  <c:v>0.6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4D6-4EED-B44C-3506025C910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4D6-4EED-B44C-3506025C91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3636864"/>
        <c:axId val="113638400"/>
      </c:barChart>
      <c:catAx>
        <c:axId val="113636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6384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363840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63686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2.8</c:v>
                </c:pt>
                <c:pt idx="1">
                  <c:v>3.3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92-40F2-984B-F4E2FC3D9622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2</c:v>
                </c:pt>
                <c:pt idx="1">
                  <c:v>3.9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92-40F2-984B-F4E2FC3D9622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2.6</c:v>
                </c:pt>
                <c:pt idx="1">
                  <c:v>1.8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892-40F2-984B-F4E2FC3D9622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1.9</c:v>
                </c:pt>
                <c:pt idx="1">
                  <c:v>3.2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892-40F2-984B-F4E2FC3D9622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92-40F2-984B-F4E2FC3D96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3755264"/>
        <c:axId val="113756800"/>
      </c:barChart>
      <c:catAx>
        <c:axId val="113755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7568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375680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75526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2.8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48-4240-AA96-478F1E91A56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0.6</c:v>
                </c:pt>
                <c:pt idx="1">
                  <c:v>4.7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48-4240-AA96-478F1E91A56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1.8</c:v>
                </c:pt>
                <c:pt idx="1">
                  <c:v>3.4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B48-4240-AA96-478F1E91A56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0.9</c:v>
                </c:pt>
                <c:pt idx="1">
                  <c:v>2.5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B48-4240-AA96-478F1E91A56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1</c:v>
                </c:pt>
                <c:pt idx="1">
                  <c:v>2.2999999999999998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B48-4240-AA96-478F1E91A56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0.1</c:v>
                </c:pt>
                <c:pt idx="1">
                  <c:v>4.5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B48-4240-AA96-478F1E91A56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B48-4240-AA96-478F1E91A5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3912064"/>
        <c:axId val="113930240"/>
      </c:barChart>
      <c:catAx>
        <c:axId val="113912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9302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393024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91206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2</c:v>
                </c:pt>
                <c:pt idx="1">
                  <c:v>5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9A-4DBF-832A-9F931E7D420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1.9</c:v>
                </c:pt>
                <c:pt idx="1">
                  <c:v>5.8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9A-4DBF-832A-9F931E7D420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</c:v>
                </c:pt>
                <c:pt idx="1">
                  <c:v>4.2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9A-4DBF-832A-9F931E7D420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5.3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79A-4DBF-832A-9F931E7D420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2.9</c:v>
                </c:pt>
                <c:pt idx="1">
                  <c:v>2.2000000000000002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79A-4DBF-832A-9F931E7D420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2.1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79A-4DBF-832A-9F931E7D420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79A-4DBF-832A-9F931E7D42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4056576"/>
        <c:axId val="114062464"/>
      </c:barChart>
      <c:catAx>
        <c:axId val="114056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0624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06246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05657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1.5</c:v>
                </c:pt>
                <c:pt idx="1">
                  <c:v>1.9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F9-4075-809B-D2E70C31C59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1.3</c:v>
                </c:pt>
                <c:pt idx="1">
                  <c:v>2.8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F9-4075-809B-D2E70C31C59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0.4</c:v>
                </c:pt>
                <c:pt idx="1">
                  <c:v>1.2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EF9-4075-809B-D2E70C31C59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0.9</c:v>
                </c:pt>
                <c:pt idx="1">
                  <c:v>0.7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EF9-4075-809B-D2E70C31C59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1.1000000000000001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EF9-4075-809B-D2E70C31C59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</c:v>
                </c:pt>
                <c:pt idx="1">
                  <c:v>1.6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EF9-4075-809B-D2E70C31C59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EF9-4075-809B-D2E70C31C5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4201344"/>
        <c:axId val="114202880"/>
      </c:barChart>
      <c:catAx>
        <c:axId val="114201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2028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20288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20134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084-4DAF-93D8-D3EF0578FBF1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Depressants</c:v>
                </c:pt>
                <c:pt idx="7">
                  <c:v>Prescription Pain Relievers</c:v>
                </c:pt>
                <c:pt idx="8">
                  <c:v>Inhalants</c:v>
                </c:pt>
                <c:pt idx="9">
                  <c:v>LSD, PCP or Mushrooms</c:v>
                </c:pt>
                <c:pt idx="10">
                  <c:v>Prescription Amphetamines</c:v>
                </c:pt>
                <c:pt idx="11">
                  <c:v>Cocaine or Crack Cocaine</c:v>
                </c:pt>
                <c:pt idx="12">
                  <c:v>Synthetic Marijuana*</c:v>
                </c:pt>
                <c:pt idx="13">
                  <c:v>Club Drugs</c:v>
                </c:pt>
                <c:pt idx="14">
                  <c:v>Methamphetamine</c:v>
                </c:pt>
                <c:pt idx="15">
                  <c:v>Steroids (without a doctor’s order)</c:v>
                </c:pt>
                <c:pt idx="16">
                  <c:v>Flakka*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19.8</c:v>
                </c:pt>
                <c:pt idx="1">
                  <c:v>13.3</c:v>
                </c:pt>
                <c:pt idx="2">
                  <c:v>9.8000000000000007</c:v>
                </c:pt>
                <c:pt idx="3">
                  <c:v>8.1999999999999993</c:v>
                </c:pt>
                <c:pt idx="4">
                  <c:v>5.0999999999999996</c:v>
                </c:pt>
                <c:pt idx="5">
                  <c:v>2.6</c:v>
                </c:pt>
                <c:pt idx="6">
                  <c:v>2.6</c:v>
                </c:pt>
                <c:pt idx="7">
                  <c:v>1.7</c:v>
                </c:pt>
                <c:pt idx="8">
                  <c:v>1.1000000000000001</c:v>
                </c:pt>
                <c:pt idx="9">
                  <c:v>1</c:v>
                </c:pt>
                <c:pt idx="10">
                  <c:v>0.9</c:v>
                </c:pt>
                <c:pt idx="11">
                  <c:v>0.9</c:v>
                </c:pt>
                <c:pt idx="12">
                  <c:v>0.7</c:v>
                </c:pt>
                <c:pt idx="13">
                  <c:v>0.6</c:v>
                </c:pt>
                <c:pt idx="14">
                  <c:v>0.3</c:v>
                </c:pt>
                <c:pt idx="15">
                  <c:v>0.2</c:v>
                </c:pt>
                <c:pt idx="16">
                  <c:v>0.2</c:v>
                </c:pt>
                <c:pt idx="1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84-4DAF-93D8-D3EF0578FB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1521792"/>
        <c:axId val="111523328"/>
      </c:barChart>
      <c:catAx>
        <c:axId val="111521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523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152332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52179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16.7</c:v>
                </c:pt>
                <c:pt idx="1">
                  <c:v>7.6</c:v>
                </c:pt>
                <c:pt idx="2">
                  <c:v>8.9</c:v>
                </c:pt>
                <c:pt idx="3">
                  <c:v>25.1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15-4649-88A3-3B67BCDD2852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815-4649-88A3-3B67BCDD28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4141824"/>
        <c:axId val="114143616"/>
      </c:barChart>
      <c:catAx>
        <c:axId val="114141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1436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14361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14182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5.3</c:v>
                </c:pt>
                <c:pt idx="1">
                  <c:v>5.0999999999999996</c:v>
                </c:pt>
                <c:pt idx="2">
                  <c:v>1.5</c:v>
                </c:pt>
                <c:pt idx="3">
                  <c:v>2.8</c:v>
                </c:pt>
                <c:pt idx="4">
                  <c:v>0.8</c:v>
                </c:pt>
                <c:pt idx="5">
                  <c:v>11.4</c:v>
                </c:pt>
                <c:pt idx="6">
                  <c:v>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48-4705-B154-B605ACF663B7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48-4705-B154-B605ACF663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4275072"/>
        <c:axId val="114276608"/>
      </c:barChart>
      <c:catAx>
        <c:axId val="114275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2766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27660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27507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8.8000000000000007</c:v>
                </c:pt>
                <c:pt idx="1">
                  <c:v>24.3</c:v>
                </c:pt>
                <c:pt idx="2">
                  <c:v>39</c:v>
                </c:pt>
                <c:pt idx="3">
                  <c:v>8.4</c:v>
                </c:pt>
                <c:pt idx="4">
                  <c:v>9.6999999999999993</c:v>
                </c:pt>
                <c:pt idx="5">
                  <c:v>14.5</c:v>
                </c:pt>
                <c:pt idx="6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F9-4A48-A829-445F1FF2298F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14.5</c:v>
                </c:pt>
                <c:pt idx="1">
                  <c:v>10.9</c:v>
                </c:pt>
                <c:pt idx="2">
                  <c:v>26</c:v>
                </c:pt>
                <c:pt idx="3">
                  <c:v>10.8</c:v>
                </c:pt>
                <c:pt idx="4">
                  <c:v>6.4</c:v>
                </c:pt>
                <c:pt idx="5">
                  <c:v>12.3</c:v>
                </c:pt>
                <c:pt idx="6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F9-4A48-A829-445F1FF229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4326144"/>
        <c:axId val="114340224"/>
      </c:barChart>
      <c:catAx>
        <c:axId val="114326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3402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34022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3261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4.5</c:v>
                </c:pt>
                <c:pt idx="1">
                  <c:v>19.600000000000001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29-43D8-AA22-2C63158FE567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29-43D8-AA22-2C63158FE5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4430720"/>
        <c:axId val="114432256"/>
      </c:barChart>
      <c:catAx>
        <c:axId val="11443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4322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43225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43072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42</c:v>
                </c:pt>
                <c:pt idx="1">
                  <c:v>63</c:v>
                </c:pt>
                <c:pt idx="2">
                  <c:v>57</c:v>
                </c:pt>
                <c:pt idx="3">
                  <c:v>43</c:v>
                </c:pt>
                <c:pt idx="4">
                  <c:v>48</c:v>
                </c:pt>
                <c:pt idx="5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D2-4D3F-B218-C05E06881236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D2-4D3F-B218-C05E068812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4481792"/>
        <c:axId val="114508160"/>
      </c:barChart>
      <c:catAx>
        <c:axId val="11448179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50816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450816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48179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42</c:v>
                </c:pt>
                <c:pt idx="1">
                  <c:v>61</c:v>
                </c:pt>
                <c:pt idx="2">
                  <c:v>41</c:v>
                </c:pt>
                <c:pt idx="3">
                  <c:v>42</c:v>
                </c:pt>
                <c:pt idx="4">
                  <c:v>28</c:v>
                </c:pt>
                <c:pt idx="5">
                  <c:v>41</c:v>
                </c:pt>
                <c:pt idx="6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16-4D11-AAF9-B1725EA6CC4C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16-4D11-AAF9-B1725EA6CC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4565504"/>
        <c:axId val="114567040"/>
      </c:barChart>
      <c:catAx>
        <c:axId val="11456550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56704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456704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56550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47</c:v>
                </c:pt>
                <c:pt idx="1">
                  <c:v>61</c:v>
                </c:pt>
                <c:pt idx="2">
                  <c:v>43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BA-4150-A753-588CB5B85D54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BA-4150-A753-588CB5B85D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4632576"/>
        <c:axId val="114634112"/>
      </c:barChart>
      <c:catAx>
        <c:axId val="11463257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63411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463411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63257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66</c:v>
                </c:pt>
                <c:pt idx="1">
                  <c:v>56</c:v>
                </c:pt>
                <c:pt idx="2">
                  <c:v>53</c:v>
                </c:pt>
                <c:pt idx="3">
                  <c:v>63</c:v>
                </c:pt>
                <c:pt idx="4">
                  <c:v>57</c:v>
                </c:pt>
                <c:pt idx="5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C1-43E3-A5A7-595F20F1C482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DC1-43E3-A5A7-595F20F1C4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5039616"/>
        <c:axId val="115041408"/>
      </c:barChart>
      <c:catAx>
        <c:axId val="11503961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04140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504140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03961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50</c:v>
                </c:pt>
                <c:pt idx="1">
                  <c:v>69</c:v>
                </c:pt>
                <c:pt idx="2">
                  <c:v>37</c:v>
                </c:pt>
                <c:pt idx="3">
                  <c:v>30</c:v>
                </c:pt>
                <c:pt idx="4">
                  <c:v>37</c:v>
                </c:pt>
                <c:pt idx="5">
                  <c:v>40</c:v>
                </c:pt>
                <c:pt idx="6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76-46DB-BA5C-97EB7A0AD04B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76-46DB-BA5C-97EB7A0AD0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5098752"/>
        <c:axId val="115100288"/>
      </c:barChart>
      <c:catAx>
        <c:axId val="11509875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10028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510028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09875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46</c:v>
                </c:pt>
                <c:pt idx="1">
                  <c:v>59</c:v>
                </c:pt>
                <c:pt idx="2">
                  <c:v>38</c:v>
                </c:pt>
                <c:pt idx="3">
                  <c:v>42</c:v>
                </c:pt>
                <c:pt idx="4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DE-409E-BA72-F80F227AEE74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DE-409E-BA72-F80F227AEE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4768512"/>
        <c:axId val="114778496"/>
      </c:barChart>
      <c:catAx>
        <c:axId val="11476851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77849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477849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76851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25.6</c:v>
                </c:pt>
                <c:pt idx="1">
                  <c:v>48.6</c:v>
                </c:pt>
                <c:pt idx="2">
                  <c:v>38.700000000000003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5C-42D9-9588-FCC69D8B10F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21.5</c:v>
                </c:pt>
                <c:pt idx="1">
                  <c:v>44.9</c:v>
                </c:pt>
                <c:pt idx="2">
                  <c:v>34.6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5C-42D9-9588-FCC69D8B10F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16.3</c:v>
                </c:pt>
                <c:pt idx="1">
                  <c:v>39.700000000000003</c:v>
                </c:pt>
                <c:pt idx="2">
                  <c:v>29.5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05C-42D9-9588-FCC69D8B10F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15.2</c:v>
                </c:pt>
                <c:pt idx="1">
                  <c:v>37.5</c:v>
                </c:pt>
                <c:pt idx="2">
                  <c:v>27.8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05C-42D9-9588-FCC69D8B10F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9.6999999999999993</c:v>
                </c:pt>
                <c:pt idx="1">
                  <c:v>30.6</c:v>
                </c:pt>
                <c:pt idx="2">
                  <c:v>21.7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05C-42D9-9588-FCC69D8B10F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9.1</c:v>
                </c:pt>
                <c:pt idx="1">
                  <c:v>27.4</c:v>
                </c:pt>
                <c:pt idx="2">
                  <c:v>19.8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05C-42D9-9588-FCC69D8B10F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05C-42D9-9588-FCC69D8B10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3242880"/>
        <c:axId val="113244416"/>
      </c:barChart>
      <c:catAx>
        <c:axId val="11324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244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324441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24288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11</c:v>
                </c:pt>
                <c:pt idx="1">
                  <c:v>28.8</c:v>
                </c:pt>
                <c:pt idx="2">
                  <c:v>21.3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35-47B8-B213-F0DB3DF2F46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9.6999999999999993</c:v>
                </c:pt>
                <c:pt idx="1">
                  <c:v>26.3</c:v>
                </c:pt>
                <c:pt idx="2">
                  <c:v>18.899999999999999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435-47B8-B213-F0DB3DF2F46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6.9</c:v>
                </c:pt>
                <c:pt idx="1">
                  <c:v>20.6</c:v>
                </c:pt>
                <c:pt idx="2">
                  <c:v>14.6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435-47B8-B213-F0DB3DF2F46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7.2</c:v>
                </c:pt>
                <c:pt idx="1">
                  <c:v>16.899999999999999</c:v>
                </c:pt>
                <c:pt idx="2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435-47B8-B213-F0DB3DF2F46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4</c:v>
                </c:pt>
                <c:pt idx="1">
                  <c:v>15.2</c:v>
                </c:pt>
                <c:pt idx="2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435-47B8-B213-F0DB3DF2F46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2.8</c:v>
                </c:pt>
                <c:pt idx="1">
                  <c:v>12.2</c:v>
                </c:pt>
                <c:pt idx="2">
                  <c:v>8.1999999999999993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435-47B8-B213-F0DB3DF2F46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435-47B8-B213-F0DB3DF2F4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1405696"/>
        <c:axId val="111407488"/>
      </c:barChart>
      <c:catAx>
        <c:axId val="111405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4074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140748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4056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38.700000000000003</c:v>
                </c:pt>
                <c:pt idx="1">
                  <c:v>34.6</c:v>
                </c:pt>
                <c:pt idx="2">
                  <c:v>29.5</c:v>
                </c:pt>
                <c:pt idx="3">
                  <c:v>27.8</c:v>
                </c:pt>
                <c:pt idx="4">
                  <c:v>21.7</c:v>
                </c:pt>
                <c:pt idx="5">
                  <c:v>19.8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4DE-46D4-BFE5-AD04CC028927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21.3</c:v>
                </c:pt>
                <c:pt idx="1">
                  <c:v>18.899999999999999</c:v>
                </c:pt>
                <c:pt idx="2">
                  <c:v>14.6</c:v>
                </c:pt>
                <c:pt idx="3">
                  <c:v>12.7</c:v>
                </c:pt>
                <c:pt idx="4">
                  <c:v>10.4</c:v>
                </c:pt>
                <c:pt idx="5">
                  <c:v>8.1999999999999993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4DE-46D4-BFE5-AD04CC028927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39.9</c:v>
                </c:pt>
                <c:pt idx="1">
                  <c:v>40</c:v>
                </c:pt>
                <c:pt idx="2">
                  <c:v>24.9</c:v>
                </c:pt>
                <c:pt idx="3">
                  <c:v>29.5</c:v>
                </c:pt>
                <c:pt idx="4">
                  <c:v>20.6</c:v>
                </c:pt>
                <c:pt idx="5">
                  <c:v>22.7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4DE-46D4-BFE5-AD04CC028927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33.4</c:v>
                </c:pt>
                <c:pt idx="1">
                  <c:v>39.1</c:v>
                </c:pt>
                <c:pt idx="2">
                  <c:v>39.200000000000003</c:v>
                </c:pt>
                <c:pt idx="3">
                  <c:v>40.5</c:v>
                </c:pt>
                <c:pt idx="4">
                  <c:v>41.1</c:v>
                </c:pt>
                <c:pt idx="5">
                  <c:v>40.299999999999997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4DE-46D4-BFE5-AD04CC0289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1613440"/>
        <c:axId val="111614976"/>
      </c:lineChart>
      <c:catAx>
        <c:axId val="111613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6149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161497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61344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5.2</c:v>
                </c:pt>
                <c:pt idx="1">
                  <c:v>0</c:v>
                </c:pt>
                <c:pt idx="2">
                  <c:v>0</c:v>
                </c:pt>
                <c:pt idx="3">
                  <c:v>18.7</c:v>
                </c:pt>
                <c:pt idx="4">
                  <c:v>40.299999999999997</c:v>
                </c:pt>
                <c:pt idx="5">
                  <c:v>0</c:v>
                </c:pt>
                <c:pt idx="6">
                  <c:v>15.3</c:v>
                </c:pt>
                <c:pt idx="7">
                  <c:v>20.5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F7-432B-808F-E9E719B52B36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F7-432B-808F-E9E719B52B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1565824"/>
        <c:axId val="111670016"/>
      </c:barChart>
      <c:catAx>
        <c:axId val="111565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670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167001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56582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42.8</c:v>
                </c:pt>
                <c:pt idx="1">
                  <c:v>34.700000000000003</c:v>
                </c:pt>
                <c:pt idx="2">
                  <c:v>2.1</c:v>
                </c:pt>
                <c:pt idx="3">
                  <c:v>4.0999999999999996</c:v>
                </c:pt>
                <c:pt idx="4">
                  <c:v>3.6</c:v>
                </c:pt>
                <c:pt idx="5">
                  <c:v>0</c:v>
                </c:pt>
                <c:pt idx="6">
                  <c:v>3</c:v>
                </c:pt>
                <c:pt idx="7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AC-4352-8768-E1C27DEF9226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AC-4352-8768-E1C27DEF92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1813760"/>
        <c:axId val="111815296"/>
      </c:barChart>
      <c:catAx>
        <c:axId val="111813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8152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181529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81376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9.1</c:v>
                </c:pt>
                <c:pt idx="1">
                  <c:v>20.100000000000001</c:v>
                </c:pt>
                <c:pt idx="2">
                  <c:v>15.2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2A-4421-AE9C-7869E241D54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6.7</c:v>
                </c:pt>
                <c:pt idx="1">
                  <c:v>17.7</c:v>
                </c:pt>
                <c:pt idx="2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2A-4421-AE9C-7869E241D54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5.5</c:v>
                </c:pt>
                <c:pt idx="1">
                  <c:v>13.7</c:v>
                </c:pt>
                <c:pt idx="2">
                  <c:v>10.1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02A-4421-AE9C-7869E241D54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3.5</c:v>
                </c:pt>
                <c:pt idx="1">
                  <c:v>13.4</c:v>
                </c:pt>
                <c:pt idx="2">
                  <c:v>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02A-4421-AE9C-7869E241D54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4</c:v>
                </c:pt>
                <c:pt idx="1">
                  <c:v>10.199999999999999</c:v>
                </c:pt>
                <c:pt idx="2">
                  <c:v>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02A-4421-AE9C-7869E241D54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0.9</c:v>
                </c:pt>
                <c:pt idx="1">
                  <c:v>8.1999999999999993</c:v>
                </c:pt>
                <c:pt idx="2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02A-4421-AE9C-7869E241D54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02A-4421-AE9C-7869E241D5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3264896"/>
        <c:axId val="113278976"/>
      </c:barChart>
      <c:catAx>
        <c:axId val="113264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2789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327897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26489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15.2</c:v>
                </c:pt>
                <c:pt idx="1">
                  <c:v>12.9</c:v>
                </c:pt>
                <c:pt idx="2">
                  <c:v>10.1</c:v>
                </c:pt>
                <c:pt idx="3">
                  <c:v>9.1</c:v>
                </c:pt>
                <c:pt idx="4">
                  <c:v>7.5</c:v>
                </c:pt>
                <c:pt idx="5">
                  <c:v>5.0999999999999996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0FA-4961-B0B3-68F53F1A0841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30.7</c:v>
                </c:pt>
                <c:pt idx="1">
                  <c:v>31.2</c:v>
                </c:pt>
                <c:pt idx="2">
                  <c:v>19.600000000000001</c:v>
                </c:pt>
                <c:pt idx="3">
                  <c:v>19.899999999999999</c:v>
                </c:pt>
                <c:pt idx="4">
                  <c:v>12.3</c:v>
                </c:pt>
                <c:pt idx="5">
                  <c:v>13.7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0FA-4961-B0B3-68F53F1A0841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61.3</c:v>
                </c:pt>
                <c:pt idx="1">
                  <c:v>68.5</c:v>
                </c:pt>
                <c:pt idx="2">
                  <c:v>67.400000000000006</c:v>
                </c:pt>
                <c:pt idx="3">
                  <c:v>67.3</c:v>
                </c:pt>
                <c:pt idx="4">
                  <c:v>68.900000000000006</c:v>
                </c:pt>
                <c:pt idx="5">
                  <c:v>69.599999999999994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0FA-4961-B0B3-68F53F1A08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3336320"/>
        <c:axId val="113338240"/>
      </c:lineChart>
      <c:catAx>
        <c:axId val="113336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3382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333824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33632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Flagler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251633"/>
              </p:ext>
            </p:extLst>
          </p:nvPr>
        </p:nvGraphicFramePr>
        <p:xfrm>
          <a:off x="390525" y="1344613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Flagler County, 2006-2016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4267793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Flagler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Flagler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388637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Flagler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Flagler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73754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Flagler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Flagler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Flagler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3441624"/>
              </p:ext>
            </p:extLst>
          </p:nvPr>
        </p:nvGraphicFramePr>
        <p:xfrm>
          <a:off x="390525" y="14097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96921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Flagler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Flagler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22178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Flagler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Flagler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Flagler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342149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977689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Flagler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Flagler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615864"/>
              </p:ext>
            </p:extLst>
          </p:nvPr>
        </p:nvGraphicFramePr>
        <p:xfrm>
          <a:off x="385762" y="139065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Flagler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Flagler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991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5.4 percentage points for M.S. prevalence rates and 6.1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Flagler County, past-30-day alcohol use was reported at 19.8%,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21.3% in 2006 to 8.2%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15.2% in 2006 to 5.1%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16.9% of high school students have ridden in a car with a driver who was under the influence of alcohol, and 24.5%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58581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Flagler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Flagler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871474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Flagler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Flagler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807276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Flagler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Flagler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841312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Flagler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Flagler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81882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Flagler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Flagler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718068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Flagler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Flagler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Flagler County, 7.6%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3.9% in 2006 to 1.1%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9.7% in 2012 to 0.7%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1.9% reported the use of </a:t>
            </a:r>
            <a:r>
              <a:rPr lang="en-US" sz="2800">
                <a:latin typeface="Gill Sans MT" pitchFamily="34" charset="0"/>
                <a:cs typeface="Times New Roman" pitchFamily="18" charset="0"/>
              </a:rPr>
              <a:t>over-the-counter drugs in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833862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Flagler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Flagler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18017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Flagler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656384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Flagler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Flagler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Flagler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(1.5%)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(0.8%)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(11.4%)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(7.4%).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Flagler County, 31.5% of students have been socially bullied, 16.6% have been physically bullied, and 9.7%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4.5% of students have belonged to a gang, and 2.6%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685365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Flagler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Flagler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27823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Flagler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Flagler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852958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Flagler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Flagler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858031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Flagler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Flagler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644889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Flagler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Flagler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Flagler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31990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249837"/>
              </p:ext>
            </p:extLst>
          </p:nvPr>
        </p:nvGraphicFramePr>
        <p:xfrm>
          <a:off x="390525" y="16002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Flagler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Flagler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Opportunities for School Involvement </a:t>
            </a:r>
            <a:r>
              <a:rPr lang="en-US" sz="2800" dirty="0">
                <a:latin typeface="Gill Sans MT" pitchFamily="34" charset="0"/>
              </a:rPr>
              <a:t>(43%) and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Opportunities for School Involvement </a:t>
            </a:r>
            <a:r>
              <a:rPr lang="en-US" sz="2800" dirty="0">
                <a:latin typeface="Gill Sans MT" pitchFamily="34" charset="0"/>
              </a:rPr>
              <a:t>(56%)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(69%) </a:t>
            </a:r>
            <a:r>
              <a:rPr lang="en-US" sz="2800">
                <a:latin typeface="Gill Sans MT" pitchFamily="34" charset="0"/>
              </a:rPr>
              <a:t>and </a:t>
            </a:r>
            <a:r>
              <a:rPr lang="en-US" sz="2800" i="1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</a:t>
            </a:r>
            <a:r>
              <a:rPr lang="en-US" sz="2800" dirty="0">
                <a:latin typeface="Gill Sans MT" pitchFamily="34" charset="0"/>
              </a:rPr>
              <a:t>59%)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Flagler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212348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42.6% for lifetime use and 19.8% for past-30-day use, alcohol is the most commonly used drug among Flagler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(28.1% lifetime and 9.8% past-30-day) and marijuana (24.3% lifetime and 13.3%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19.9%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5.1% for cigarettes to 0.1%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907333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Flagler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Flagler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50263"/>
              </p:ext>
            </p:extLst>
          </p:nvPr>
        </p:nvGraphicFramePr>
        <p:xfrm>
          <a:off x="379971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Flagler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Flagler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9152</TotalTime>
  <Words>1359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Flagler County PowerPoint</dc:title>
  <dc:creator>Bert Rothenbach</dc:creator>
  <cp:lastModifiedBy>VanDyke, Misty N</cp:lastModifiedBy>
  <cp:revision>340</cp:revision>
  <dcterms:created xsi:type="dcterms:W3CDTF">2010-11-20T14:45:41Z</dcterms:created>
  <dcterms:modified xsi:type="dcterms:W3CDTF">2025-06-23T12:37:37Z</dcterms:modified>
</cp:coreProperties>
</file>