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42.6</c:v>
                </c:pt>
                <c:pt idx="1">
                  <c:v>28.1</c:v>
                </c:pt>
                <c:pt idx="2">
                  <c:v>24.3</c:v>
                </c:pt>
                <c:pt idx="3">
                  <c:v>19.899999999999999</c:v>
                </c:pt>
                <c:pt idx="4">
                  <c:v>18.3</c:v>
                </c:pt>
                <c:pt idx="5">
                  <c:v>7</c:v>
                </c:pt>
                <c:pt idx="6">
                  <c:v>6.1</c:v>
                </c:pt>
                <c:pt idx="7">
                  <c:v>6</c:v>
                </c:pt>
                <c:pt idx="8">
                  <c:v>5.8</c:v>
                </c:pt>
                <c:pt idx="9">
                  <c:v>5.2</c:v>
                </c:pt>
                <c:pt idx="10">
                  <c:v>4</c:v>
                </c:pt>
                <c:pt idx="11">
                  <c:v>3</c:v>
                </c:pt>
                <c:pt idx="12">
                  <c:v>2.4</c:v>
                </c:pt>
                <c:pt idx="13">
                  <c:v>1.9</c:v>
                </c:pt>
                <c:pt idx="14">
                  <c:v>0.8</c:v>
                </c:pt>
                <c:pt idx="15">
                  <c:v>0.5</c:v>
                </c:pt>
                <c:pt idx="16">
                  <c:v>0.5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649152"/>
        <c:axId val="111600768"/>
      </c:barChart>
      <c:catAx>
        <c:axId val="9564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0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00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49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28.1</c:v>
                </c:pt>
                <c:pt idx="1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503552"/>
        <c:axId val="102505088"/>
      </c:barChart>
      <c:catAx>
        <c:axId val="1025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050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7.9</c:v>
                </c:pt>
                <c:pt idx="1">
                  <c:v>15.8</c:v>
                </c:pt>
                <c:pt idx="2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19.399999999999999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</c:v>
                </c:pt>
                <c:pt idx="1">
                  <c:v>21.7</c:v>
                </c:pt>
                <c:pt idx="2">
                  <c:v>15.4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6.5</c:v>
                </c:pt>
                <c:pt idx="1">
                  <c:v>21.9</c:v>
                </c:pt>
                <c:pt idx="2">
                  <c:v>15.3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5.8</c:v>
                </c:pt>
                <c:pt idx="1">
                  <c:v>18.899999999999999</c:v>
                </c:pt>
                <c:pt idx="2">
                  <c:v>13.3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19.8</c:v>
                </c:pt>
                <c:pt idx="2">
                  <c:v>13.3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669248"/>
        <c:axId val="113670784"/>
      </c:barChart>
      <c:catAx>
        <c:axId val="1136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7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707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6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12.4</c:v>
                </c:pt>
                <c:pt idx="1">
                  <c:v>14</c:v>
                </c:pt>
                <c:pt idx="2">
                  <c:v>15.4</c:v>
                </c:pt>
                <c:pt idx="3">
                  <c:v>15.3</c:v>
                </c:pt>
                <c:pt idx="4">
                  <c:v>13.3</c:v>
                </c:pt>
                <c:pt idx="5">
                  <c:v>13.3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15.8</c:v>
                </c:pt>
                <c:pt idx="1">
                  <c:v>16.399999999999999</c:v>
                </c:pt>
                <c:pt idx="2">
                  <c:v>9.4</c:v>
                </c:pt>
                <c:pt idx="3">
                  <c:v>10.8</c:v>
                </c:pt>
                <c:pt idx="4">
                  <c:v>12.4</c:v>
                </c:pt>
                <c:pt idx="5">
                  <c:v>13.3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27.4</c:v>
                </c:pt>
                <c:pt idx="1">
                  <c:v>31.1</c:v>
                </c:pt>
                <c:pt idx="2">
                  <c:v>28.9</c:v>
                </c:pt>
                <c:pt idx="3">
                  <c:v>25.8</c:v>
                </c:pt>
                <c:pt idx="4">
                  <c:v>22.3</c:v>
                </c:pt>
                <c:pt idx="5">
                  <c:v>23.2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74176"/>
        <c:axId val="113488640"/>
      </c:lineChart>
      <c:catAx>
        <c:axId val="1134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8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4886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41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6.2</c:v>
                </c:pt>
                <c:pt idx="1">
                  <c:v>9.6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537792"/>
        <c:axId val="113539328"/>
      </c:barChart>
      <c:catAx>
        <c:axId val="1135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3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539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37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23.1</c:v>
                </c:pt>
                <c:pt idx="2">
                  <c:v>9.5</c:v>
                </c:pt>
                <c:pt idx="3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</c:v>
                </c:pt>
                <c:pt idx="1">
                  <c:v>23.8</c:v>
                </c:pt>
                <c:pt idx="2">
                  <c:v>5.2</c:v>
                </c:pt>
                <c:pt idx="3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24.5</c:v>
                </c:pt>
                <c:pt idx="2">
                  <c:v>6.6</c:v>
                </c:pt>
                <c:pt idx="3">
                  <c:v>12.7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008064"/>
        <c:axId val="114009600"/>
      </c:barChart>
      <c:catAx>
        <c:axId val="1140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09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3.2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6.7</c:v>
                </c:pt>
                <c:pt idx="1">
                  <c:v>2.8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1.9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5.4</c:v>
                </c:pt>
                <c:pt idx="1">
                  <c:v>1.6</c:v>
                </c:pt>
                <c:pt idx="2">
                  <c:v>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2.1</c:v>
                </c:pt>
                <c:pt idx="1">
                  <c:v>0.7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1.8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636864"/>
        <c:axId val="113638400"/>
      </c:barChart>
      <c:catAx>
        <c:axId val="11363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3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38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36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2.6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755264"/>
        <c:axId val="113756800"/>
      </c:barChart>
      <c:catAx>
        <c:axId val="1137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5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756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55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2.8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4.7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0.1</c:v>
                </c:pt>
                <c:pt idx="1">
                  <c:v>4.5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912064"/>
        <c:axId val="113930240"/>
      </c:barChart>
      <c:catAx>
        <c:axId val="11391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0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30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12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5.8</c:v>
                </c:pt>
                <c:pt idx="2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4.2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5.3</c:v>
                </c:pt>
                <c:pt idx="2">
                  <c:v>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2.9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056576"/>
        <c:axId val="114062464"/>
      </c:barChart>
      <c:catAx>
        <c:axId val="1140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6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6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56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0.9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201344"/>
        <c:axId val="114202880"/>
      </c:barChart>
      <c:catAx>
        <c:axId val="1142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02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</c:v>
                </c:pt>
                <c:pt idx="1">
                  <c:v>13.3</c:v>
                </c:pt>
                <c:pt idx="2">
                  <c:v>9.8000000000000007</c:v>
                </c:pt>
                <c:pt idx="3">
                  <c:v>8.1999999999999993</c:v>
                </c:pt>
                <c:pt idx="4">
                  <c:v>5.0999999999999996</c:v>
                </c:pt>
                <c:pt idx="5">
                  <c:v>2.6</c:v>
                </c:pt>
                <c:pt idx="6">
                  <c:v>2.6</c:v>
                </c:pt>
                <c:pt idx="7">
                  <c:v>1.7</c:v>
                </c:pt>
                <c:pt idx="8">
                  <c:v>1.1000000000000001</c:v>
                </c:pt>
                <c:pt idx="9">
                  <c:v>1</c:v>
                </c:pt>
                <c:pt idx="10">
                  <c:v>0.9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521792"/>
        <c:axId val="111523328"/>
      </c:barChart>
      <c:catAx>
        <c:axId val="11152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2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23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21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16.7</c:v>
                </c:pt>
                <c:pt idx="1">
                  <c:v>7.6</c:v>
                </c:pt>
                <c:pt idx="2">
                  <c:v>8.9</c:v>
                </c:pt>
                <c:pt idx="3">
                  <c:v>25.1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41824"/>
        <c:axId val="114143616"/>
      </c:barChart>
      <c:catAx>
        <c:axId val="1141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4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43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41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5.3</c:v>
                </c:pt>
                <c:pt idx="1">
                  <c:v>5.0999999999999996</c:v>
                </c:pt>
                <c:pt idx="2">
                  <c:v>1.5</c:v>
                </c:pt>
                <c:pt idx="3">
                  <c:v>2.8</c:v>
                </c:pt>
                <c:pt idx="4">
                  <c:v>0.8</c:v>
                </c:pt>
                <c:pt idx="5">
                  <c:v>11.4</c:v>
                </c:pt>
                <c:pt idx="6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75072"/>
        <c:axId val="114276608"/>
      </c:barChart>
      <c:catAx>
        <c:axId val="11427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7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766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750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24.3</c:v>
                </c:pt>
                <c:pt idx="2">
                  <c:v>39</c:v>
                </c:pt>
                <c:pt idx="3">
                  <c:v>8.4</c:v>
                </c:pt>
                <c:pt idx="4">
                  <c:v>9.6999999999999993</c:v>
                </c:pt>
                <c:pt idx="5">
                  <c:v>14.5</c:v>
                </c:pt>
                <c:pt idx="6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14.5</c:v>
                </c:pt>
                <c:pt idx="1">
                  <c:v>10.9</c:v>
                </c:pt>
                <c:pt idx="2">
                  <c:v>26</c:v>
                </c:pt>
                <c:pt idx="3">
                  <c:v>10.8</c:v>
                </c:pt>
                <c:pt idx="4">
                  <c:v>6.4</c:v>
                </c:pt>
                <c:pt idx="5">
                  <c:v>12.3</c:v>
                </c:pt>
                <c:pt idx="6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326144"/>
        <c:axId val="114340224"/>
      </c:barChart>
      <c:catAx>
        <c:axId val="11432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4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40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6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4.5</c:v>
                </c:pt>
                <c:pt idx="1">
                  <c:v>19.600000000000001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430720"/>
        <c:axId val="114432256"/>
      </c:barChart>
      <c:catAx>
        <c:axId val="1144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3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0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63</c:v>
                </c:pt>
                <c:pt idx="2">
                  <c:v>57</c:v>
                </c:pt>
                <c:pt idx="3">
                  <c:v>43</c:v>
                </c:pt>
                <c:pt idx="4">
                  <c:v>48</c:v>
                </c:pt>
                <c:pt idx="5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481792"/>
        <c:axId val="114508160"/>
      </c:barChart>
      <c:catAx>
        <c:axId val="114481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081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5081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1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61</c:v>
                </c:pt>
                <c:pt idx="2">
                  <c:v>41</c:v>
                </c:pt>
                <c:pt idx="3">
                  <c:v>42</c:v>
                </c:pt>
                <c:pt idx="4">
                  <c:v>28</c:v>
                </c:pt>
                <c:pt idx="5">
                  <c:v>41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565504"/>
        <c:axId val="114567040"/>
      </c:barChart>
      <c:catAx>
        <c:axId val="114565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67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567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65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61</c:v>
                </c:pt>
                <c:pt idx="2">
                  <c:v>43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632576"/>
        <c:axId val="114634112"/>
      </c:barChart>
      <c:catAx>
        <c:axId val="11463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3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63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3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56</c:v>
                </c:pt>
                <c:pt idx="2">
                  <c:v>53</c:v>
                </c:pt>
                <c:pt idx="3">
                  <c:v>63</c:v>
                </c:pt>
                <c:pt idx="4">
                  <c:v>57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39616"/>
        <c:axId val="115041408"/>
      </c:barChart>
      <c:catAx>
        <c:axId val="11503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41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041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3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69</c:v>
                </c:pt>
                <c:pt idx="2">
                  <c:v>37</c:v>
                </c:pt>
                <c:pt idx="3">
                  <c:v>30</c:v>
                </c:pt>
                <c:pt idx="4">
                  <c:v>37</c:v>
                </c:pt>
                <c:pt idx="5">
                  <c:v>40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98752"/>
        <c:axId val="115100288"/>
      </c:barChart>
      <c:catAx>
        <c:axId val="115098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002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002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98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59</c:v>
                </c:pt>
                <c:pt idx="2">
                  <c:v>38</c:v>
                </c:pt>
                <c:pt idx="3">
                  <c:v>42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768512"/>
        <c:axId val="114778496"/>
      </c:barChart>
      <c:catAx>
        <c:axId val="11476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78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778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6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25.6</c:v>
                </c:pt>
                <c:pt idx="1">
                  <c:v>48.6</c:v>
                </c:pt>
                <c:pt idx="2">
                  <c:v>38.700000000000003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21.5</c:v>
                </c:pt>
                <c:pt idx="1">
                  <c:v>44.9</c:v>
                </c:pt>
                <c:pt idx="2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16.3</c:v>
                </c:pt>
                <c:pt idx="1">
                  <c:v>39.700000000000003</c:v>
                </c:pt>
                <c:pt idx="2">
                  <c:v>29.5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15.2</c:v>
                </c:pt>
                <c:pt idx="1">
                  <c:v>37.5</c:v>
                </c:pt>
                <c:pt idx="2">
                  <c:v>27.8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30.6</c:v>
                </c:pt>
                <c:pt idx="2">
                  <c:v>21.7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27.4</c:v>
                </c:pt>
                <c:pt idx="2">
                  <c:v>19.8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242880"/>
        <c:axId val="113244416"/>
      </c:barChart>
      <c:catAx>
        <c:axId val="11324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4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44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4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</c:v>
                </c:pt>
                <c:pt idx="1">
                  <c:v>28.8</c:v>
                </c:pt>
                <c:pt idx="2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26.3</c:v>
                </c:pt>
                <c:pt idx="2">
                  <c:v>18.899999999999999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6.9</c:v>
                </c:pt>
                <c:pt idx="1">
                  <c:v>20.6</c:v>
                </c:pt>
                <c:pt idx="2">
                  <c:v>14.6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7.2</c:v>
                </c:pt>
                <c:pt idx="1">
                  <c:v>16.899999999999999</c:v>
                </c:pt>
                <c:pt idx="2">
                  <c:v>12.7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15.2</c:v>
                </c:pt>
                <c:pt idx="2">
                  <c:v>10.4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2.8</c:v>
                </c:pt>
                <c:pt idx="1">
                  <c:v>12.2</c:v>
                </c:pt>
                <c:pt idx="2">
                  <c:v>8.1999999999999993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405696"/>
        <c:axId val="111407488"/>
      </c:barChart>
      <c:catAx>
        <c:axId val="1114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0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4074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0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38.700000000000003</c:v>
                </c:pt>
                <c:pt idx="1">
                  <c:v>34.6</c:v>
                </c:pt>
                <c:pt idx="2">
                  <c:v>29.5</c:v>
                </c:pt>
                <c:pt idx="3">
                  <c:v>27.8</c:v>
                </c:pt>
                <c:pt idx="4">
                  <c:v>21.7</c:v>
                </c:pt>
                <c:pt idx="5">
                  <c:v>19.8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21.3</c:v>
                </c:pt>
                <c:pt idx="1">
                  <c:v>18.899999999999999</c:v>
                </c:pt>
                <c:pt idx="2">
                  <c:v>14.6</c:v>
                </c:pt>
                <c:pt idx="3">
                  <c:v>12.7</c:v>
                </c:pt>
                <c:pt idx="4">
                  <c:v>10.4</c:v>
                </c:pt>
                <c:pt idx="5">
                  <c:v>8.1999999999999993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39.9</c:v>
                </c:pt>
                <c:pt idx="1">
                  <c:v>40</c:v>
                </c:pt>
                <c:pt idx="2">
                  <c:v>24.9</c:v>
                </c:pt>
                <c:pt idx="3">
                  <c:v>29.5</c:v>
                </c:pt>
                <c:pt idx="4">
                  <c:v>20.6</c:v>
                </c:pt>
                <c:pt idx="5">
                  <c:v>22.7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33.4</c:v>
                </c:pt>
                <c:pt idx="1">
                  <c:v>39.1</c:v>
                </c:pt>
                <c:pt idx="2">
                  <c:v>39.200000000000003</c:v>
                </c:pt>
                <c:pt idx="3">
                  <c:v>40.5</c:v>
                </c:pt>
                <c:pt idx="4">
                  <c:v>41.1</c:v>
                </c:pt>
                <c:pt idx="5">
                  <c:v>40.299999999999997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613440"/>
        <c:axId val="111614976"/>
      </c:lineChart>
      <c:catAx>
        <c:axId val="1116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14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13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0</c:v>
                </c:pt>
                <c:pt idx="2">
                  <c:v>0</c:v>
                </c:pt>
                <c:pt idx="3">
                  <c:v>18.7</c:v>
                </c:pt>
                <c:pt idx="4">
                  <c:v>40.299999999999997</c:v>
                </c:pt>
                <c:pt idx="5">
                  <c:v>0</c:v>
                </c:pt>
                <c:pt idx="6">
                  <c:v>15.3</c:v>
                </c:pt>
                <c:pt idx="7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65824"/>
        <c:axId val="111670016"/>
      </c:barChart>
      <c:catAx>
        <c:axId val="1115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70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5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34.700000000000003</c:v>
                </c:pt>
                <c:pt idx="2">
                  <c:v>2.1</c:v>
                </c:pt>
                <c:pt idx="3">
                  <c:v>4.0999999999999996</c:v>
                </c:pt>
                <c:pt idx="4">
                  <c:v>3.6</c:v>
                </c:pt>
                <c:pt idx="5">
                  <c:v>0</c:v>
                </c:pt>
                <c:pt idx="6">
                  <c:v>3</c:v>
                </c:pt>
                <c:pt idx="7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813760"/>
        <c:axId val="111815296"/>
      </c:barChart>
      <c:catAx>
        <c:axId val="11181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1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815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13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9.1</c:v>
                </c:pt>
                <c:pt idx="1">
                  <c:v>20.100000000000001</c:v>
                </c:pt>
                <c:pt idx="2">
                  <c:v>15.2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6.7</c:v>
                </c:pt>
                <c:pt idx="1">
                  <c:v>17.7</c:v>
                </c:pt>
                <c:pt idx="2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5.5</c:v>
                </c:pt>
                <c:pt idx="1">
                  <c:v>13.7</c:v>
                </c:pt>
                <c:pt idx="2">
                  <c:v>10.1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3.5</c:v>
                </c:pt>
                <c:pt idx="1">
                  <c:v>13.4</c:v>
                </c:pt>
                <c:pt idx="2">
                  <c:v>9.1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10.199999999999999</c:v>
                </c:pt>
                <c:pt idx="2">
                  <c:v>7.5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0.9</c:v>
                </c:pt>
                <c:pt idx="1">
                  <c:v>8.1999999999999993</c:v>
                </c:pt>
                <c:pt idx="2">
                  <c:v>5.0999999999999996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264896"/>
        <c:axId val="113278976"/>
      </c:barChart>
      <c:catAx>
        <c:axId val="11326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7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78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64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15.2</c:v>
                </c:pt>
                <c:pt idx="1">
                  <c:v>12.9</c:v>
                </c:pt>
                <c:pt idx="2">
                  <c:v>10.1</c:v>
                </c:pt>
                <c:pt idx="3">
                  <c:v>9.1</c:v>
                </c:pt>
                <c:pt idx="4">
                  <c:v>7.5</c:v>
                </c:pt>
                <c:pt idx="5">
                  <c:v>5.0999999999999996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31.2</c:v>
                </c:pt>
                <c:pt idx="2">
                  <c:v>19.600000000000001</c:v>
                </c:pt>
                <c:pt idx="3">
                  <c:v>19.899999999999999</c:v>
                </c:pt>
                <c:pt idx="4">
                  <c:v>12.3</c:v>
                </c:pt>
                <c:pt idx="5">
                  <c:v>13.7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61.3</c:v>
                </c:pt>
                <c:pt idx="1">
                  <c:v>68.5</c:v>
                </c:pt>
                <c:pt idx="2">
                  <c:v>67.400000000000006</c:v>
                </c:pt>
                <c:pt idx="3">
                  <c:v>67.3</c:v>
                </c:pt>
                <c:pt idx="4">
                  <c:v>68.900000000000006</c:v>
                </c:pt>
                <c:pt idx="5">
                  <c:v>69.599999999999994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36320"/>
        <c:axId val="113338240"/>
      </c:lineChart>
      <c:catAx>
        <c:axId val="1133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3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338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Flagler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51633"/>
              </p:ext>
            </p:extLst>
          </p:nvPr>
        </p:nvGraphicFramePr>
        <p:xfrm>
          <a:off x="390525" y="13446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6779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86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375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41624"/>
              </p:ext>
            </p:extLst>
          </p:nvPr>
        </p:nvGraphicFramePr>
        <p:xfrm>
          <a:off x="390525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692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217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4214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768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Flagler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15864"/>
              </p:ext>
            </p:extLst>
          </p:nvPr>
        </p:nvGraphicFramePr>
        <p:xfrm>
          <a:off x="385762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Flagler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Flagler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991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Flagler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21.3% in 2006 to 8.2%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858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147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72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4131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188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1806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Flagler County, 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386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801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638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Flagler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Flagler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(11.4%)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Flagler County, 31.5%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16.6%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536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7823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295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803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488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19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4983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School Involvement </a:t>
            </a:r>
            <a:r>
              <a:rPr lang="en-US" sz="2800" dirty="0">
                <a:latin typeface="Gill Sans MT" pitchFamily="34" charset="0"/>
              </a:rPr>
              <a:t>(43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</a:t>
            </a:r>
            <a:r>
              <a:rPr lang="en-US" sz="2800" i="1" dirty="0">
                <a:latin typeface="Gill Sans MT" pitchFamily="34" charset="0"/>
              </a:rPr>
              <a:t>for School Involvement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(69%)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1234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Flagler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733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0263"/>
              </p:ext>
            </p:extLst>
          </p:nvPr>
        </p:nvGraphicFramePr>
        <p:xfrm>
          <a:off x="379971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Flagler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9152</TotalTime>
  <Words>1330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2016-10-28T00:19:13Z</dcterms:modified>
</cp:coreProperties>
</file>