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umbi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Prescription Pain Relievers</c:v>
                </c:pt>
                <c:pt idx="9">
                  <c:v>Depressants</c:v>
                </c:pt>
                <c:pt idx="10">
                  <c:v>Prescription Amphetamines</c:v>
                </c:pt>
                <c:pt idx="11">
                  <c:v>Cocaine or Crack Cocaine</c:v>
                </c:pt>
                <c:pt idx="12">
                  <c:v>LSD, PCP or Mushrooms</c:v>
                </c:pt>
                <c:pt idx="13">
                  <c:v>Club Drugs</c:v>
                </c:pt>
                <c:pt idx="14">
                  <c:v>Steroids (without a doctor’s order)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Heroin</c:v>
                </c:pt>
                <c:pt idx="18">
                  <c:v>Needle to Inject Illegal Drugs*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38.9</c:v>
                </c:pt>
                <c:pt idx="1">
                  <c:v>25.7</c:v>
                </c:pt>
                <c:pt idx="2">
                  <c:v>19.399999999999999</c:v>
                </c:pt>
                <c:pt idx="3">
                  <c:v>18.899999999999999</c:v>
                </c:pt>
                <c:pt idx="4">
                  <c:v>18.399999999999999</c:v>
                </c:pt>
                <c:pt idx="5">
                  <c:v>5.9</c:v>
                </c:pt>
                <c:pt idx="6">
                  <c:v>5.4</c:v>
                </c:pt>
                <c:pt idx="7">
                  <c:v>3.9</c:v>
                </c:pt>
                <c:pt idx="8">
                  <c:v>3.2</c:v>
                </c:pt>
                <c:pt idx="9">
                  <c:v>3.2</c:v>
                </c:pt>
                <c:pt idx="10">
                  <c:v>1.7</c:v>
                </c:pt>
                <c:pt idx="11">
                  <c:v>1.7</c:v>
                </c:pt>
                <c:pt idx="12">
                  <c:v>1.7</c:v>
                </c:pt>
                <c:pt idx="13">
                  <c:v>1.2</c:v>
                </c:pt>
                <c:pt idx="14">
                  <c:v>1</c:v>
                </c:pt>
                <c:pt idx="15">
                  <c:v>1</c:v>
                </c:pt>
                <c:pt idx="16">
                  <c:v>0.7</c:v>
                </c:pt>
                <c:pt idx="17">
                  <c:v>0.4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9C-4A63-BC6F-3943C8A238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3263744"/>
        <c:axId val="73720192"/>
      </c:barChart>
      <c:catAx>
        <c:axId val="7326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720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7201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637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25.7</c:v>
                </c:pt>
                <c:pt idx="1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4D-4140-BD07-140E8125BB06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4D-4140-BD07-140E8125B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160576"/>
        <c:axId val="71162112"/>
      </c:barChart>
      <c:catAx>
        <c:axId val="71160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62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1621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605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7.5</c:v>
                </c:pt>
                <c:pt idx="1">
                  <c:v>8</c:v>
                </c:pt>
                <c:pt idx="2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1D-4DB2-8522-A068DD30A98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7.9</c:v>
                </c:pt>
                <c:pt idx="1">
                  <c:v>12.4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1D-4DB2-8522-A068DD30A98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7.2</c:v>
                </c:pt>
                <c:pt idx="1">
                  <c:v>18.5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1D-4DB2-8522-A068DD30A98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6.5</c:v>
                </c:pt>
                <c:pt idx="1">
                  <c:v>14.7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51D-4DB2-8522-A068DD30A98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3.9</c:v>
                </c:pt>
                <c:pt idx="1">
                  <c:v>12.8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1D-4DB2-8522-A068DD30A98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15.1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51D-4DB2-8522-A068DD30A98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1D-4DB2-8522-A068DD30A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382912"/>
        <c:axId val="71393664"/>
      </c:barChart>
      <c:catAx>
        <c:axId val="7138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93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39366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82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7.6</c:v>
                </c:pt>
                <c:pt idx="1">
                  <c:v>10.3</c:v>
                </c:pt>
                <c:pt idx="2">
                  <c:v>13.2</c:v>
                </c:pt>
                <c:pt idx="3">
                  <c:v>10.8</c:v>
                </c:pt>
                <c:pt idx="4">
                  <c:v>8.5</c:v>
                </c:pt>
                <c:pt idx="5">
                  <c:v>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50-4C1C-9A32-5B20D9707BE3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4.9000000000000004</c:v>
                </c:pt>
                <c:pt idx="1">
                  <c:v>11.6</c:v>
                </c:pt>
                <c:pt idx="2">
                  <c:v>14.1</c:v>
                </c:pt>
                <c:pt idx="3">
                  <c:v>15.1</c:v>
                </c:pt>
                <c:pt idx="4">
                  <c:v>8.4</c:v>
                </c:pt>
                <c:pt idx="5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50-4C1C-9A32-5B20D9707BE3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37.4</c:v>
                </c:pt>
                <c:pt idx="1">
                  <c:v>39.6</c:v>
                </c:pt>
                <c:pt idx="2">
                  <c:v>32.5</c:v>
                </c:pt>
                <c:pt idx="3">
                  <c:v>31.1</c:v>
                </c:pt>
                <c:pt idx="4">
                  <c:v>28.2</c:v>
                </c:pt>
                <c:pt idx="5">
                  <c:v>30.7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50-4C1C-9A32-5B20D9707B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162880"/>
        <c:axId val="71263744"/>
      </c:lineChart>
      <c:catAx>
        <c:axId val="7116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263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2637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62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4.7</c:v>
                </c:pt>
                <c:pt idx="1">
                  <c:v>7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20-43D6-B7F3-B565FE6AC48F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20-43D6-B7F3-B565FE6AC4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426432"/>
        <c:axId val="71451776"/>
      </c:barChart>
      <c:catAx>
        <c:axId val="7142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451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4517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4264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26.1</c:v>
                </c:pt>
                <c:pt idx="1">
                  <c:v>22.8</c:v>
                </c:pt>
                <c:pt idx="2">
                  <c:v>14.2</c:v>
                </c:pt>
                <c:pt idx="3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0-4231-BA20-AB3557600472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18.899999999999999</c:v>
                </c:pt>
                <c:pt idx="1">
                  <c:v>20.7</c:v>
                </c:pt>
                <c:pt idx="2">
                  <c:v>6.1</c:v>
                </c:pt>
                <c:pt idx="3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30-4231-BA20-AB3557600472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21.9</c:v>
                </c:pt>
                <c:pt idx="2">
                  <c:v>6.7</c:v>
                </c:pt>
                <c:pt idx="3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30-4231-BA20-AB3557600472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30-4231-BA20-AB3557600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598848"/>
        <c:axId val="71600768"/>
      </c:barChart>
      <c:catAx>
        <c:axId val="71598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00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60076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5988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3</c:v>
                </c:pt>
                <c:pt idx="1">
                  <c:v>1.9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6-4C1C-BF9A-11E51B253D9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4.2</c:v>
                </c:pt>
                <c:pt idx="1">
                  <c:v>2.7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6-4C1C-BF9A-11E51B253D9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5.8</c:v>
                </c:pt>
                <c:pt idx="1">
                  <c:v>1.5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E6-4C1C-BF9A-11E51B253D9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3.3</c:v>
                </c:pt>
                <c:pt idx="1">
                  <c:v>2.2999999999999998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E6-4C1C-BF9A-11E51B253D9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E6-4C1C-BF9A-11E51B253D9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2.4</c:v>
                </c:pt>
                <c:pt idx="1">
                  <c:v>0.7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E6-4C1C-BF9A-11E51B253D9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BE6-4C1C-BF9A-11E51B253D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681920"/>
        <c:axId val="71683456"/>
      </c:barChart>
      <c:catAx>
        <c:axId val="71681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83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6834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819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2.4</c:v>
                </c:pt>
                <c:pt idx="1">
                  <c:v>1.7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C1-4EAC-A7A2-9166B6E0D313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1.7</c:v>
                </c:pt>
                <c:pt idx="1">
                  <c:v>4.4000000000000004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C1-4EAC-A7A2-9166B6E0D313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C1-4EAC-A7A2-9166B6E0D313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1.7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C1-4EAC-A7A2-9166B6E0D313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C1-4EAC-A7A2-9166B6E0D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097600"/>
        <c:axId val="73100672"/>
      </c:barChart>
      <c:catAx>
        <c:axId val="73097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00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1006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0976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0.8</c:v>
                </c:pt>
                <c:pt idx="1">
                  <c:v>3.7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3A-4609-8AE9-CF9A4A25AC6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1.6</c:v>
                </c:pt>
                <c:pt idx="1">
                  <c:v>2.7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3A-4609-8AE9-CF9A4A25AC6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1.3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3A-4609-8AE9-CF9A4A25AC6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0.8</c:v>
                </c:pt>
                <c:pt idx="1">
                  <c:v>3.4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3A-4609-8AE9-CF9A4A25AC6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2.1</c:v>
                </c:pt>
                <c:pt idx="1">
                  <c:v>2.2999999999999998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3A-4609-8AE9-CF9A4A25AC6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0.3</c:v>
                </c:pt>
                <c:pt idx="1">
                  <c:v>1.5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03A-4609-8AE9-CF9A4A25AC6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03A-4609-8AE9-CF9A4A25A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106944"/>
        <c:axId val="73108480"/>
      </c:barChart>
      <c:catAx>
        <c:axId val="73106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08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1084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069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</c:v>
                </c:pt>
                <c:pt idx="1">
                  <c:v>2.5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EE-4F1E-A940-6481E418E1D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3.7</c:v>
                </c:pt>
                <c:pt idx="1">
                  <c:v>3.8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EE-4F1E-A940-6481E418E1D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1.8</c:v>
                </c:pt>
                <c:pt idx="1">
                  <c:v>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EE-4F1E-A940-6481E418E1D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2.1</c:v>
                </c:pt>
                <c:pt idx="1">
                  <c:v>4.9000000000000004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EE-4F1E-A940-6481E418E1D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EE-4F1E-A940-6481E418E1D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1.3</c:v>
                </c:pt>
                <c:pt idx="1">
                  <c:v>2.2000000000000002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AEE-4F1E-A940-6481E418E1D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EE-4F1E-A940-6481E418E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624192"/>
        <c:axId val="86652416"/>
      </c:barChart>
      <c:catAx>
        <c:axId val="73624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52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6524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6241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0.6</c:v>
                </c:pt>
                <c:pt idx="1">
                  <c:v>0.6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CB-4783-920A-716FDDBE94D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1.2</c:v>
                </c:pt>
                <c:pt idx="1">
                  <c:v>0.2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CB-4783-920A-716FDDBE94D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0.9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CB-4783-920A-716FDDBE94D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1.5</c:v>
                </c:pt>
                <c:pt idx="1">
                  <c:v>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CB-4783-920A-716FDDBE94D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1.3</c:v>
                </c:pt>
                <c:pt idx="1">
                  <c:v>1.2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CB-4783-920A-716FDDBE94D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1.2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5CB-4783-920A-716FDDBE94D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CB-4783-920A-716FDDBE94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685952"/>
        <c:axId val="86761472"/>
      </c:barChart>
      <c:catAx>
        <c:axId val="86685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61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7614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859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B1-453B-BC2E-3400933EDF9A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Flakka*</c:v>
                </c:pt>
                <c:pt idx="12">
                  <c:v>Methamphetamine</c:v>
                </c:pt>
                <c:pt idx="13">
                  <c:v>Club Drugs</c:v>
                </c:pt>
                <c:pt idx="14">
                  <c:v>Cocaine or Crack Cocaine</c:v>
                </c:pt>
                <c:pt idx="15">
                  <c:v>LSD, PCP or Mushrooms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18.399999999999999</c:v>
                </c:pt>
                <c:pt idx="1">
                  <c:v>10.199999999999999</c:v>
                </c:pt>
                <c:pt idx="2">
                  <c:v>9.1</c:v>
                </c:pt>
                <c:pt idx="3">
                  <c:v>8.6</c:v>
                </c:pt>
                <c:pt idx="4">
                  <c:v>3.9</c:v>
                </c:pt>
                <c:pt idx="5">
                  <c:v>1.9</c:v>
                </c:pt>
                <c:pt idx="6">
                  <c:v>1.8</c:v>
                </c:pt>
                <c:pt idx="7">
                  <c:v>1.5</c:v>
                </c:pt>
                <c:pt idx="8">
                  <c:v>1</c:v>
                </c:pt>
                <c:pt idx="9">
                  <c:v>0.6</c:v>
                </c:pt>
                <c:pt idx="10">
                  <c:v>0.6</c:v>
                </c:pt>
                <c:pt idx="11">
                  <c:v>0.3</c:v>
                </c:pt>
                <c:pt idx="12">
                  <c:v>0.2</c:v>
                </c:pt>
                <c:pt idx="13">
                  <c:v>0.2</c:v>
                </c:pt>
                <c:pt idx="14">
                  <c:v>0.1</c:v>
                </c:pt>
                <c:pt idx="15">
                  <c:v>0.1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B1-453B-BC2E-3400933ED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3619712"/>
        <c:axId val="73720960"/>
      </c:barChart>
      <c:catAx>
        <c:axId val="7361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720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72096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6197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12.2</c:v>
                </c:pt>
                <c:pt idx="1">
                  <c:v>5</c:v>
                </c:pt>
                <c:pt idx="2">
                  <c:v>11.8</c:v>
                </c:pt>
                <c:pt idx="3">
                  <c:v>23.5</c:v>
                </c:pt>
                <c:pt idx="4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CF-418C-B793-0CE86745FC5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CF-418C-B793-0CE86745F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6684032"/>
        <c:axId val="96414336"/>
      </c:barChart>
      <c:catAx>
        <c:axId val="8668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14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4143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84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7.1</c:v>
                </c:pt>
                <c:pt idx="1">
                  <c:v>2.5</c:v>
                </c:pt>
                <c:pt idx="2">
                  <c:v>1.2</c:v>
                </c:pt>
                <c:pt idx="3">
                  <c:v>1.1000000000000001</c:v>
                </c:pt>
                <c:pt idx="4">
                  <c:v>0.3</c:v>
                </c:pt>
                <c:pt idx="5">
                  <c:v>11.2</c:v>
                </c:pt>
                <c:pt idx="6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FF-4F76-9516-EE923859AF3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FF-4F76-9516-EE923859AF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125312"/>
        <c:axId val="96127616"/>
      </c:barChart>
      <c:catAx>
        <c:axId val="9612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27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1276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253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21.4</c:v>
                </c:pt>
                <c:pt idx="2">
                  <c:v>35.9</c:v>
                </c:pt>
                <c:pt idx="3">
                  <c:v>9.9</c:v>
                </c:pt>
                <c:pt idx="4">
                  <c:v>10.1</c:v>
                </c:pt>
                <c:pt idx="5">
                  <c:v>14.5</c:v>
                </c:pt>
                <c:pt idx="6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1E-4D45-95C0-840253E3C9E3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7.8</c:v>
                </c:pt>
                <c:pt idx="1">
                  <c:v>8.6999999999999993</c:v>
                </c:pt>
                <c:pt idx="2">
                  <c:v>21.6</c:v>
                </c:pt>
                <c:pt idx="3">
                  <c:v>9</c:v>
                </c:pt>
                <c:pt idx="4">
                  <c:v>4.5</c:v>
                </c:pt>
                <c:pt idx="5">
                  <c:v>8.1999999999999993</c:v>
                </c:pt>
                <c:pt idx="6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1E-4D45-95C0-840253E3C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200960"/>
        <c:axId val="74220672"/>
      </c:barChart>
      <c:catAx>
        <c:axId val="74200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220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2206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2009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2.6</c:v>
                </c:pt>
                <c:pt idx="1">
                  <c:v>18.3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A0-4078-9E6F-94D0B936037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A0-4078-9E6F-94D0B93603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210304"/>
        <c:axId val="74214016"/>
      </c:barChart>
      <c:catAx>
        <c:axId val="74210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21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21401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2103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52</c:v>
                </c:pt>
                <c:pt idx="1">
                  <c:v>61</c:v>
                </c:pt>
                <c:pt idx="2">
                  <c:v>59</c:v>
                </c:pt>
                <c:pt idx="3">
                  <c:v>56</c:v>
                </c:pt>
                <c:pt idx="4">
                  <c:v>63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DB-44D5-BFEC-1AEB973041AB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DB-44D5-BFEC-1AEB97304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2137856"/>
        <c:axId val="82140544"/>
      </c:barChart>
      <c:catAx>
        <c:axId val="821378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405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21405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378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39</c:v>
                </c:pt>
                <c:pt idx="1">
                  <c:v>59</c:v>
                </c:pt>
                <c:pt idx="2">
                  <c:v>37</c:v>
                </c:pt>
                <c:pt idx="3">
                  <c:v>32</c:v>
                </c:pt>
                <c:pt idx="4">
                  <c:v>33</c:v>
                </c:pt>
                <c:pt idx="5">
                  <c:v>35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6F-4A39-A9F9-D80282644DD5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6F-4A39-A9F9-D80282644D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2134528"/>
        <c:axId val="82136064"/>
      </c:barChart>
      <c:catAx>
        <c:axId val="821345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360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21360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345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43</c:v>
                </c:pt>
                <c:pt idx="1">
                  <c:v>48</c:v>
                </c:pt>
                <c:pt idx="2">
                  <c:v>34</c:v>
                </c:pt>
                <c:pt idx="3">
                  <c:v>34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34-4B29-AF4D-5BFAACAEEFA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34-4B29-AF4D-5BFAACAEEF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2128256"/>
        <c:axId val="82138240"/>
      </c:barChart>
      <c:catAx>
        <c:axId val="821282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38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2138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282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76</c:v>
                </c:pt>
                <c:pt idx="1">
                  <c:v>64</c:v>
                </c:pt>
                <c:pt idx="2">
                  <c:v>61</c:v>
                </c:pt>
                <c:pt idx="3">
                  <c:v>63</c:v>
                </c:pt>
                <c:pt idx="4">
                  <c:v>64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EB-44C1-AABA-70E1CEB3072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EB-44C1-AABA-70E1CEB307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2155776"/>
        <c:axId val="82157952"/>
      </c:barChart>
      <c:catAx>
        <c:axId val="82155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579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21579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55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35</c:v>
                </c:pt>
                <c:pt idx="1">
                  <c:v>52</c:v>
                </c:pt>
                <c:pt idx="2">
                  <c:v>34</c:v>
                </c:pt>
                <c:pt idx="3">
                  <c:v>24</c:v>
                </c:pt>
                <c:pt idx="4">
                  <c:v>45</c:v>
                </c:pt>
                <c:pt idx="5">
                  <c:v>34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7D-4A8D-A343-C68AADCB126A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7D-4A8D-A343-C68AADCB1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2149376"/>
        <c:axId val="82151296"/>
      </c:barChart>
      <c:catAx>
        <c:axId val="82149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512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21512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49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42</c:v>
                </c:pt>
                <c:pt idx="1">
                  <c:v>51</c:v>
                </c:pt>
                <c:pt idx="2">
                  <c:v>34</c:v>
                </c:pt>
                <c:pt idx="3">
                  <c:v>33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C0-41BD-BD9B-A2122A77470A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C0-41BD-BD9B-A2122A7747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2161664"/>
        <c:axId val="82163200"/>
      </c:barChart>
      <c:catAx>
        <c:axId val="82161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632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21632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61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17</c:v>
                </c:pt>
                <c:pt idx="1">
                  <c:v>38.1</c:v>
                </c:pt>
                <c:pt idx="2">
                  <c:v>28.9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8E-4A5A-8EF8-256B7900721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</c:v>
                </c:pt>
                <c:pt idx="1">
                  <c:v>28.3</c:v>
                </c:pt>
                <c:pt idx="2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8E-4A5A-8EF8-256B7900721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20.100000000000001</c:v>
                </c:pt>
                <c:pt idx="1">
                  <c:v>38.700000000000003</c:v>
                </c:pt>
                <c:pt idx="2">
                  <c:v>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8E-4A5A-8EF8-256B7900721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14.3</c:v>
                </c:pt>
                <c:pt idx="1">
                  <c:v>33.700000000000003</c:v>
                </c:pt>
                <c:pt idx="2">
                  <c:v>24.5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8E-4A5A-8EF8-256B7900721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8.9</c:v>
                </c:pt>
                <c:pt idx="1">
                  <c:v>25.8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8E-4A5A-8EF8-256B7900721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27.3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A8E-4A5A-8EF8-256B7900721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8E-4A5A-8EF8-256B790072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239936"/>
        <c:axId val="137770880"/>
      </c:barChart>
      <c:catAx>
        <c:axId val="7323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770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777088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39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</c:v>
                </c:pt>
                <c:pt idx="1">
                  <c:v>20.7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D8-4FC2-A640-FD233C557B4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11.4</c:v>
                </c:pt>
                <c:pt idx="1">
                  <c:v>20.5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D8-4FC2-A640-FD233C557B4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8.4</c:v>
                </c:pt>
                <c:pt idx="1">
                  <c:v>19.2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D8-4FC2-A640-FD233C557B4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7.3</c:v>
                </c:pt>
                <c:pt idx="1">
                  <c:v>18.2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D8-4FC2-A640-FD233C557B4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2.1</c:v>
                </c:pt>
                <c:pt idx="1">
                  <c:v>16.600000000000001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D8-4FC2-A640-FD233C557B4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2.9</c:v>
                </c:pt>
                <c:pt idx="1">
                  <c:v>13.5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D8-4FC2-A640-FD233C557B4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D8-4FC2-A640-FD233C557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304704"/>
        <c:axId val="73400704"/>
      </c:barChart>
      <c:catAx>
        <c:axId val="73304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400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4007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3047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28.9</c:v>
                </c:pt>
                <c:pt idx="1">
                  <c:v>24.9</c:v>
                </c:pt>
                <c:pt idx="2">
                  <c:v>29.9</c:v>
                </c:pt>
                <c:pt idx="3">
                  <c:v>24.5</c:v>
                </c:pt>
                <c:pt idx="4">
                  <c:v>17.8</c:v>
                </c:pt>
                <c:pt idx="5">
                  <c:v>18.399999999999999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E0-4295-9572-6B33AF355E78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</c:v>
                </c:pt>
                <c:pt idx="1">
                  <c:v>16.2</c:v>
                </c:pt>
                <c:pt idx="2">
                  <c:v>14.1</c:v>
                </c:pt>
                <c:pt idx="3">
                  <c:v>13</c:v>
                </c:pt>
                <c:pt idx="4">
                  <c:v>9.6999999999999993</c:v>
                </c:pt>
                <c:pt idx="5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E0-4295-9572-6B33AF355E78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43.9</c:v>
                </c:pt>
                <c:pt idx="1">
                  <c:v>32.5</c:v>
                </c:pt>
                <c:pt idx="2">
                  <c:v>28</c:v>
                </c:pt>
                <c:pt idx="3">
                  <c:v>32.799999999999997</c:v>
                </c:pt>
                <c:pt idx="4">
                  <c:v>22.5</c:v>
                </c:pt>
                <c:pt idx="5">
                  <c:v>19.2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AE0-4295-9572-6B33AF355E78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35</c:v>
                </c:pt>
                <c:pt idx="1">
                  <c:v>44.5</c:v>
                </c:pt>
                <c:pt idx="2">
                  <c:v>42</c:v>
                </c:pt>
                <c:pt idx="3">
                  <c:v>37.200000000000003</c:v>
                </c:pt>
                <c:pt idx="4">
                  <c:v>39.1</c:v>
                </c:pt>
                <c:pt idx="5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E0-4295-9572-6B33AF355E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252864"/>
        <c:axId val="73254784"/>
      </c:lineChart>
      <c:catAx>
        <c:axId val="7325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54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2547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528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16.100000000000001</c:v>
                </c:pt>
                <c:pt idx="1">
                  <c:v>0.9</c:v>
                </c:pt>
                <c:pt idx="2">
                  <c:v>0</c:v>
                </c:pt>
                <c:pt idx="3">
                  <c:v>10.1</c:v>
                </c:pt>
                <c:pt idx="4">
                  <c:v>37.799999999999997</c:v>
                </c:pt>
                <c:pt idx="5">
                  <c:v>1.4</c:v>
                </c:pt>
                <c:pt idx="6">
                  <c:v>14.8</c:v>
                </c:pt>
                <c:pt idx="7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A7-406D-B196-0291E945CB79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A7-406D-B196-0291E945C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6582784"/>
        <c:axId val="86584320"/>
      </c:barChart>
      <c:catAx>
        <c:axId val="8658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84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5843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827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42.8</c:v>
                </c:pt>
                <c:pt idx="1">
                  <c:v>35.9</c:v>
                </c:pt>
                <c:pt idx="2">
                  <c:v>0.5</c:v>
                </c:pt>
                <c:pt idx="3">
                  <c:v>1.3</c:v>
                </c:pt>
                <c:pt idx="4">
                  <c:v>1.7</c:v>
                </c:pt>
                <c:pt idx="5">
                  <c:v>0</c:v>
                </c:pt>
                <c:pt idx="6">
                  <c:v>4.7</c:v>
                </c:pt>
                <c:pt idx="7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C-4660-A513-3BC100AE0A07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C-4660-A513-3BC100AE0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264704"/>
        <c:axId val="70266240"/>
      </c:barChart>
      <c:catAx>
        <c:axId val="70264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66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2662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647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8.5</c:v>
                </c:pt>
                <c:pt idx="1">
                  <c:v>10.7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45-445F-8203-0C718244E1D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14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45-445F-8203-0C718244E1D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6.4</c:v>
                </c:pt>
                <c:pt idx="1">
                  <c:v>11.7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45-445F-8203-0C718244E1D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5.4</c:v>
                </c:pt>
                <c:pt idx="1">
                  <c:v>12.8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45-445F-8203-0C718244E1D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3.9</c:v>
                </c:pt>
                <c:pt idx="1">
                  <c:v>9.5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45-445F-8203-0C718244E1D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2.1</c:v>
                </c:pt>
                <c:pt idx="1">
                  <c:v>5.6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45-445F-8203-0C718244E1D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45-445F-8203-0C718244E1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360512"/>
        <c:axId val="71664768"/>
      </c:barChart>
      <c:catAx>
        <c:axId val="71360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64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66476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605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10.6</c:v>
                </c:pt>
                <c:pt idx="1">
                  <c:v>11.6</c:v>
                </c:pt>
                <c:pt idx="2">
                  <c:v>9.1999999999999993</c:v>
                </c:pt>
                <c:pt idx="3">
                  <c:v>9.3000000000000007</c:v>
                </c:pt>
                <c:pt idx="4">
                  <c:v>6.8</c:v>
                </c:pt>
                <c:pt idx="5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0F-489B-A07C-5B9EF607E96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26</c:v>
                </c:pt>
                <c:pt idx="1">
                  <c:v>25.7</c:v>
                </c:pt>
                <c:pt idx="2">
                  <c:v>21.7</c:v>
                </c:pt>
                <c:pt idx="3">
                  <c:v>24</c:v>
                </c:pt>
                <c:pt idx="4">
                  <c:v>14.6</c:v>
                </c:pt>
                <c:pt idx="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0F-489B-A07C-5B9EF607E96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66.5</c:v>
                </c:pt>
                <c:pt idx="1">
                  <c:v>59.8</c:v>
                </c:pt>
                <c:pt idx="2">
                  <c:v>63.9</c:v>
                </c:pt>
                <c:pt idx="3">
                  <c:v>63.4</c:v>
                </c:pt>
                <c:pt idx="4">
                  <c:v>67.900000000000006</c:v>
                </c:pt>
                <c:pt idx="5">
                  <c:v>66.900000000000006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10F-489B-A07C-5B9EF607E9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303552"/>
        <c:axId val="73101696"/>
      </c:lineChart>
      <c:catAx>
        <c:axId val="7130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01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1016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03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Columbia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Columbia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584657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49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Columbia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3040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Columbia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73638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Columbia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7726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Columbia County, 2006-2016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81886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Columbia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0193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Columbia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Columbia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7000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08244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Columbia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788865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Columbia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Columbia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1,038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5.4 percentage points for both M.S. and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Columbia County, past-30-day alcohol use was reported at 18.4%,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16.0% in 2006 to 8.6%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10.6% in 2006 to 3.9%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16.4% of high school students have ridden in a car with a driver who was under the influence of alcohol, and 21.9%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2218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Columbia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8465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Columbia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1589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Columbia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1052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Columbia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5831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Columbia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236249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Columbia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Columbia County, 5.0%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3.3% in 2006 to 1.5%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5.6% in 2012 to 0.6%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2.4%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79641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Columbia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3752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Columbia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826875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Columbia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Columbia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(1.1%),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Columbia County, 28.3% of students have been socially bullied, 14.7% have been physically bullied, and 9.4%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2.6% of students have belonged to a gang, and 1.1%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85681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5439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10530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9279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98576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Columbia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71834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96620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(56%),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(56%)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(51%)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Columbia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8266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38.9% for lifetime use and 18.4% for past-30-day use, alcohol is the most commonly used drug among Columbia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(25.7% lifetime and 10.2% past-30-day) and marijuana (19.4% lifetime and 9.1%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3.9% for cigarettes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74610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Columbia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20600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Columbia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9188</TotalTime>
  <Words>1361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Columbia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2025-06-23T12:26:07Z</dcterms:modified>
</cp:coreProperties>
</file>