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38.9</c:v>
                </c:pt>
                <c:pt idx="1">
                  <c:v>25.7</c:v>
                </c:pt>
                <c:pt idx="2">
                  <c:v>19.399999999999999</c:v>
                </c:pt>
                <c:pt idx="3">
                  <c:v>18.899999999999999</c:v>
                </c:pt>
                <c:pt idx="4">
                  <c:v>18.399999999999999</c:v>
                </c:pt>
                <c:pt idx="5">
                  <c:v>5.9</c:v>
                </c:pt>
                <c:pt idx="6">
                  <c:v>5.4</c:v>
                </c:pt>
                <c:pt idx="7">
                  <c:v>3.9</c:v>
                </c:pt>
                <c:pt idx="8">
                  <c:v>3.2</c:v>
                </c:pt>
                <c:pt idx="9">
                  <c:v>3.2</c:v>
                </c:pt>
                <c:pt idx="10">
                  <c:v>1.7</c:v>
                </c:pt>
                <c:pt idx="11">
                  <c:v>1.7</c:v>
                </c:pt>
                <c:pt idx="12">
                  <c:v>1.7</c:v>
                </c:pt>
                <c:pt idx="13">
                  <c:v>1.2</c:v>
                </c:pt>
                <c:pt idx="14">
                  <c:v>1</c:v>
                </c:pt>
                <c:pt idx="15">
                  <c:v>1</c:v>
                </c:pt>
                <c:pt idx="16">
                  <c:v>0.7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263744"/>
        <c:axId val="73720192"/>
      </c:barChart>
      <c:catAx>
        <c:axId val="732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2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0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63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25.7</c:v>
                </c:pt>
                <c:pt idx="1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160576"/>
        <c:axId val="71162112"/>
      </c:barChart>
      <c:catAx>
        <c:axId val="711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62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05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7.5</c:v>
                </c:pt>
                <c:pt idx="1">
                  <c:v>8</c:v>
                </c:pt>
                <c:pt idx="2">
                  <c:v>7.6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7.9</c:v>
                </c:pt>
                <c:pt idx="1">
                  <c:v>12.4</c:v>
                </c:pt>
                <c:pt idx="2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7.2</c:v>
                </c:pt>
                <c:pt idx="1">
                  <c:v>18.5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6.5</c:v>
                </c:pt>
                <c:pt idx="1">
                  <c:v>14.7</c:v>
                </c:pt>
                <c:pt idx="2">
                  <c:v>10.8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12.8</c:v>
                </c:pt>
                <c:pt idx="2">
                  <c:v>8.5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15.1</c:v>
                </c:pt>
                <c:pt idx="2">
                  <c:v>9.1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382912"/>
        <c:axId val="71393664"/>
      </c:barChart>
      <c:catAx>
        <c:axId val="713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93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936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7.6</c:v>
                </c:pt>
                <c:pt idx="1">
                  <c:v>10.3</c:v>
                </c:pt>
                <c:pt idx="2">
                  <c:v>13.2</c:v>
                </c:pt>
                <c:pt idx="3">
                  <c:v>10.8</c:v>
                </c:pt>
                <c:pt idx="4">
                  <c:v>8.5</c:v>
                </c:pt>
                <c:pt idx="5">
                  <c:v>9.1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4.9000000000000004</c:v>
                </c:pt>
                <c:pt idx="1">
                  <c:v>11.6</c:v>
                </c:pt>
                <c:pt idx="2">
                  <c:v>14.1</c:v>
                </c:pt>
                <c:pt idx="3">
                  <c:v>15.1</c:v>
                </c:pt>
                <c:pt idx="4">
                  <c:v>8.4</c:v>
                </c:pt>
                <c:pt idx="5">
                  <c:v>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37.4</c:v>
                </c:pt>
                <c:pt idx="1">
                  <c:v>39.6</c:v>
                </c:pt>
                <c:pt idx="2">
                  <c:v>32.5</c:v>
                </c:pt>
                <c:pt idx="3">
                  <c:v>31.1</c:v>
                </c:pt>
                <c:pt idx="4">
                  <c:v>28.2</c:v>
                </c:pt>
                <c:pt idx="5">
                  <c:v>30.7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62880"/>
        <c:axId val="71263744"/>
      </c:lineChart>
      <c:catAx>
        <c:axId val="7116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26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263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7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426432"/>
        <c:axId val="71451776"/>
      </c:barChart>
      <c:catAx>
        <c:axId val="7142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5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451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264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26.1</c:v>
                </c:pt>
                <c:pt idx="1">
                  <c:v>22.8</c:v>
                </c:pt>
                <c:pt idx="2">
                  <c:v>14.2</c:v>
                </c:pt>
                <c:pt idx="3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20.7</c:v>
                </c:pt>
                <c:pt idx="2">
                  <c:v>6.1</c:v>
                </c:pt>
                <c:pt idx="3">
                  <c:v>5.7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21.9</c:v>
                </c:pt>
                <c:pt idx="2">
                  <c:v>6.7</c:v>
                </c:pt>
                <c:pt idx="3">
                  <c:v>9.3000000000000007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598848"/>
        <c:axId val="71600768"/>
      </c:barChart>
      <c:catAx>
        <c:axId val="715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007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98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</c:v>
                </c:pt>
                <c:pt idx="1">
                  <c:v>1.9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2.7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1.5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0.7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681920"/>
        <c:axId val="71683456"/>
      </c:barChart>
      <c:catAx>
        <c:axId val="716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8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83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81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1.7</c:v>
                </c:pt>
                <c:pt idx="2">
                  <c:v>2.1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97600"/>
        <c:axId val="73100672"/>
      </c:barChart>
      <c:catAx>
        <c:axId val="730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0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97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3.7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106944"/>
        <c:axId val="73108480"/>
      </c:barChart>
      <c:catAx>
        <c:axId val="7310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8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6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2.5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3.7</c:v>
                </c:pt>
                <c:pt idx="1">
                  <c:v>3.8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5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4.9000000000000004</c:v>
                </c:pt>
                <c:pt idx="2">
                  <c:v>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624192"/>
        <c:axId val="86652416"/>
      </c:barChart>
      <c:catAx>
        <c:axId val="736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5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5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24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0.2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85952"/>
        <c:axId val="86761472"/>
      </c:barChart>
      <c:catAx>
        <c:axId val="8668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6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61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5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Methamphetamine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18.399999999999999</c:v>
                </c:pt>
                <c:pt idx="1">
                  <c:v>10.199999999999999</c:v>
                </c:pt>
                <c:pt idx="2">
                  <c:v>9.1</c:v>
                </c:pt>
                <c:pt idx="3">
                  <c:v>8.6</c:v>
                </c:pt>
                <c:pt idx="4">
                  <c:v>3.9</c:v>
                </c:pt>
                <c:pt idx="5">
                  <c:v>1.9</c:v>
                </c:pt>
                <c:pt idx="6">
                  <c:v>1.8</c:v>
                </c:pt>
                <c:pt idx="7">
                  <c:v>1.5</c:v>
                </c:pt>
                <c:pt idx="8">
                  <c:v>1</c:v>
                </c:pt>
                <c:pt idx="9">
                  <c:v>0.6</c:v>
                </c:pt>
                <c:pt idx="10">
                  <c:v>0.6</c:v>
                </c:pt>
                <c:pt idx="11">
                  <c:v>0.3</c:v>
                </c:pt>
                <c:pt idx="12">
                  <c:v>0.2</c:v>
                </c:pt>
                <c:pt idx="13">
                  <c:v>0.2</c:v>
                </c:pt>
                <c:pt idx="14">
                  <c:v>0.1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619712"/>
        <c:axId val="73720960"/>
      </c:barChart>
      <c:catAx>
        <c:axId val="736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2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09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197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12.2</c:v>
                </c:pt>
                <c:pt idx="1">
                  <c:v>5</c:v>
                </c:pt>
                <c:pt idx="2">
                  <c:v>11.8</c:v>
                </c:pt>
                <c:pt idx="3">
                  <c:v>23.5</c:v>
                </c:pt>
                <c:pt idx="4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684032"/>
        <c:axId val="96414336"/>
      </c:barChart>
      <c:catAx>
        <c:axId val="8668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14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7.1</c:v>
                </c:pt>
                <c:pt idx="1">
                  <c:v>2.5</c:v>
                </c:pt>
                <c:pt idx="2">
                  <c:v>1.2</c:v>
                </c:pt>
                <c:pt idx="3">
                  <c:v>1.1000000000000001</c:v>
                </c:pt>
                <c:pt idx="4">
                  <c:v>0.3</c:v>
                </c:pt>
                <c:pt idx="5">
                  <c:v>11.2</c:v>
                </c:pt>
                <c:pt idx="6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125312"/>
        <c:axId val="96127616"/>
      </c:barChart>
      <c:catAx>
        <c:axId val="961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2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27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25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21.4</c:v>
                </c:pt>
                <c:pt idx="2">
                  <c:v>35.9</c:v>
                </c:pt>
                <c:pt idx="3">
                  <c:v>9.9</c:v>
                </c:pt>
                <c:pt idx="4">
                  <c:v>10.1</c:v>
                </c:pt>
                <c:pt idx="5">
                  <c:v>14.5</c:v>
                </c:pt>
                <c:pt idx="6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7.8</c:v>
                </c:pt>
                <c:pt idx="1">
                  <c:v>8.6999999999999993</c:v>
                </c:pt>
                <c:pt idx="2">
                  <c:v>21.6</c:v>
                </c:pt>
                <c:pt idx="3">
                  <c:v>9</c:v>
                </c:pt>
                <c:pt idx="4">
                  <c:v>4.5</c:v>
                </c:pt>
                <c:pt idx="5">
                  <c:v>8.1999999999999993</c:v>
                </c:pt>
                <c:pt idx="6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200960"/>
        <c:axId val="74220672"/>
      </c:barChart>
      <c:catAx>
        <c:axId val="742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2206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00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18.3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210304"/>
        <c:axId val="74214016"/>
      </c:barChart>
      <c:catAx>
        <c:axId val="742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214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0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61</c:v>
                </c:pt>
                <c:pt idx="2">
                  <c:v>59</c:v>
                </c:pt>
                <c:pt idx="3">
                  <c:v>56</c:v>
                </c:pt>
                <c:pt idx="4">
                  <c:v>63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37856"/>
        <c:axId val="82140544"/>
      </c:barChart>
      <c:catAx>
        <c:axId val="82137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4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7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39</c:v>
                </c:pt>
                <c:pt idx="1">
                  <c:v>59</c:v>
                </c:pt>
                <c:pt idx="2">
                  <c:v>37</c:v>
                </c:pt>
                <c:pt idx="3">
                  <c:v>32</c:v>
                </c:pt>
                <c:pt idx="4">
                  <c:v>33</c:v>
                </c:pt>
                <c:pt idx="5">
                  <c:v>35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34528"/>
        <c:axId val="82136064"/>
      </c:barChart>
      <c:catAx>
        <c:axId val="82134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6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36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4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48</c:v>
                </c:pt>
                <c:pt idx="2">
                  <c:v>34</c:v>
                </c:pt>
                <c:pt idx="3">
                  <c:v>34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28256"/>
        <c:axId val="82138240"/>
      </c:barChart>
      <c:catAx>
        <c:axId val="82128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8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38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28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64</c:v>
                </c:pt>
                <c:pt idx="2">
                  <c:v>61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55776"/>
        <c:axId val="82157952"/>
      </c:barChart>
      <c:catAx>
        <c:axId val="82155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7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57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5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52</c:v>
                </c:pt>
                <c:pt idx="2">
                  <c:v>34</c:v>
                </c:pt>
                <c:pt idx="3">
                  <c:v>24</c:v>
                </c:pt>
                <c:pt idx="4">
                  <c:v>45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49376"/>
        <c:axId val="82151296"/>
      </c:barChart>
      <c:catAx>
        <c:axId val="82149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1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51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9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51</c:v>
                </c:pt>
                <c:pt idx="2">
                  <c:v>34</c:v>
                </c:pt>
                <c:pt idx="3">
                  <c:v>33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61664"/>
        <c:axId val="82163200"/>
      </c:barChart>
      <c:catAx>
        <c:axId val="82161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3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63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1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</c:v>
                </c:pt>
                <c:pt idx="1">
                  <c:v>38.1</c:v>
                </c:pt>
                <c:pt idx="2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</c:v>
                </c:pt>
                <c:pt idx="1">
                  <c:v>28.3</c:v>
                </c:pt>
                <c:pt idx="2">
                  <c:v>24.9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38.700000000000003</c:v>
                </c:pt>
                <c:pt idx="2">
                  <c:v>29.9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14.3</c:v>
                </c:pt>
                <c:pt idx="1">
                  <c:v>33.700000000000003</c:v>
                </c:pt>
                <c:pt idx="2">
                  <c:v>24.5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25.8</c:v>
                </c:pt>
                <c:pt idx="2">
                  <c:v>17.8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27.3</c:v>
                </c:pt>
                <c:pt idx="2">
                  <c:v>18.399999999999999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239936"/>
        <c:axId val="137770880"/>
      </c:barChart>
      <c:catAx>
        <c:axId val="7323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7708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3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</c:v>
                </c:pt>
                <c:pt idx="1">
                  <c:v>20.7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11.4</c:v>
                </c:pt>
                <c:pt idx="1">
                  <c:v>20.5</c:v>
                </c:pt>
                <c:pt idx="2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8.4</c:v>
                </c:pt>
                <c:pt idx="1">
                  <c:v>19.2</c:v>
                </c:pt>
                <c:pt idx="2">
                  <c:v>14.1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7.3</c:v>
                </c:pt>
                <c:pt idx="1">
                  <c:v>18.2</c:v>
                </c:pt>
                <c:pt idx="2">
                  <c:v>13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2.1</c:v>
                </c:pt>
                <c:pt idx="1">
                  <c:v>16.600000000000001</c:v>
                </c:pt>
                <c:pt idx="2">
                  <c:v>9.6999999999999993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13.5</c:v>
                </c:pt>
                <c:pt idx="2">
                  <c:v>8.6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304704"/>
        <c:axId val="73400704"/>
      </c:barChart>
      <c:catAx>
        <c:axId val="7330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4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4007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04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28.9</c:v>
                </c:pt>
                <c:pt idx="1">
                  <c:v>24.9</c:v>
                </c:pt>
                <c:pt idx="2">
                  <c:v>29.9</c:v>
                </c:pt>
                <c:pt idx="3">
                  <c:v>24.5</c:v>
                </c:pt>
                <c:pt idx="4">
                  <c:v>17.8</c:v>
                </c:pt>
                <c:pt idx="5">
                  <c:v>18.399999999999999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</c:v>
                </c:pt>
                <c:pt idx="1">
                  <c:v>16.2</c:v>
                </c:pt>
                <c:pt idx="2">
                  <c:v>14.1</c:v>
                </c:pt>
                <c:pt idx="3">
                  <c:v>13</c:v>
                </c:pt>
                <c:pt idx="4">
                  <c:v>9.6999999999999993</c:v>
                </c:pt>
                <c:pt idx="5">
                  <c:v>8.6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43.9</c:v>
                </c:pt>
                <c:pt idx="1">
                  <c:v>32.5</c:v>
                </c:pt>
                <c:pt idx="2">
                  <c:v>28</c:v>
                </c:pt>
                <c:pt idx="3">
                  <c:v>32.799999999999997</c:v>
                </c:pt>
                <c:pt idx="4">
                  <c:v>22.5</c:v>
                </c:pt>
                <c:pt idx="5">
                  <c:v>19.2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35</c:v>
                </c:pt>
                <c:pt idx="1">
                  <c:v>44.5</c:v>
                </c:pt>
                <c:pt idx="2">
                  <c:v>42</c:v>
                </c:pt>
                <c:pt idx="3">
                  <c:v>37.200000000000003</c:v>
                </c:pt>
                <c:pt idx="4">
                  <c:v>39.1</c:v>
                </c:pt>
                <c:pt idx="5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252864"/>
        <c:axId val="73254784"/>
      </c:lineChart>
      <c:catAx>
        <c:axId val="732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5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25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5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16.100000000000001</c:v>
                </c:pt>
                <c:pt idx="1">
                  <c:v>0.9</c:v>
                </c:pt>
                <c:pt idx="2">
                  <c:v>0</c:v>
                </c:pt>
                <c:pt idx="3">
                  <c:v>10.1</c:v>
                </c:pt>
                <c:pt idx="4">
                  <c:v>37.799999999999997</c:v>
                </c:pt>
                <c:pt idx="5">
                  <c:v>1.4</c:v>
                </c:pt>
                <c:pt idx="6">
                  <c:v>14.8</c:v>
                </c:pt>
                <c:pt idx="7">
                  <c:v>18.8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582784"/>
        <c:axId val="86584320"/>
      </c:barChart>
      <c:catAx>
        <c:axId val="865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8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84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827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35.9</c:v>
                </c:pt>
                <c:pt idx="2">
                  <c:v>0.5</c:v>
                </c:pt>
                <c:pt idx="3">
                  <c:v>1.3</c:v>
                </c:pt>
                <c:pt idx="4">
                  <c:v>1.7</c:v>
                </c:pt>
                <c:pt idx="5">
                  <c:v>0</c:v>
                </c:pt>
                <c:pt idx="6">
                  <c:v>4.7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264704"/>
        <c:axId val="70266240"/>
      </c:barChart>
      <c:catAx>
        <c:axId val="702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6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2662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647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8.5</c:v>
                </c:pt>
                <c:pt idx="1">
                  <c:v>10.7</c:v>
                </c:pt>
                <c:pt idx="2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14</c:v>
                </c:pt>
                <c:pt idx="2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6.4</c:v>
                </c:pt>
                <c:pt idx="1">
                  <c:v>11.7</c:v>
                </c:pt>
                <c:pt idx="2">
                  <c:v>9.1999999999999993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12.8</c:v>
                </c:pt>
                <c:pt idx="2">
                  <c:v>9.3000000000000007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3.9</c:v>
                </c:pt>
                <c:pt idx="1">
                  <c:v>9.5</c:v>
                </c:pt>
                <c:pt idx="2">
                  <c:v>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5.6</c:v>
                </c:pt>
                <c:pt idx="2">
                  <c:v>3.9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360512"/>
        <c:axId val="71664768"/>
      </c:barChart>
      <c:catAx>
        <c:axId val="713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6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647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60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11.6</c:v>
                </c:pt>
                <c:pt idx="2">
                  <c:v>9.1999999999999993</c:v>
                </c:pt>
                <c:pt idx="3">
                  <c:v>9.3000000000000007</c:v>
                </c:pt>
                <c:pt idx="4">
                  <c:v>6.8</c:v>
                </c:pt>
                <c:pt idx="5">
                  <c:v>3.9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</c:v>
                </c:pt>
                <c:pt idx="1">
                  <c:v>25.7</c:v>
                </c:pt>
                <c:pt idx="2">
                  <c:v>21.7</c:v>
                </c:pt>
                <c:pt idx="3">
                  <c:v>24</c:v>
                </c:pt>
                <c:pt idx="4">
                  <c:v>14.6</c:v>
                </c:pt>
                <c:pt idx="5">
                  <c:v>11.1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</c:v>
                </c:pt>
                <c:pt idx="1">
                  <c:v>59.8</c:v>
                </c:pt>
                <c:pt idx="2">
                  <c:v>63.9</c:v>
                </c:pt>
                <c:pt idx="3">
                  <c:v>63.4</c:v>
                </c:pt>
                <c:pt idx="4">
                  <c:v>67.900000000000006</c:v>
                </c:pt>
                <c:pt idx="5">
                  <c:v>66.900000000000006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03552"/>
        <c:axId val="73101696"/>
      </c:lineChart>
      <c:catAx>
        <c:axId val="713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1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0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Columbia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8465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04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363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726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1886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193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000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824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8886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1,038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Columbia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21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846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589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05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831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36249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Columbia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9641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752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26875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Columbia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Columbia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5681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439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053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9279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857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183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662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 smtClean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(56%),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(52</a:t>
            </a:r>
            <a:r>
              <a:rPr lang="en-US" sz="2800" dirty="0" smtClean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266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Columbia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(25.7%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4610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0600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1332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2016-10-23T20:24:15Z</dcterms:modified>
</cp:coreProperties>
</file>