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eSoto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Blacking Out from Drinking*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Flakka*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LSD, PCP or Mushrooms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37</c:v>
                </c:pt>
                <c:pt idx="1">
                  <c:v>22.9</c:v>
                </c:pt>
                <c:pt idx="2">
                  <c:v>19.100000000000001</c:v>
                </c:pt>
                <c:pt idx="3">
                  <c:v>18.600000000000001</c:v>
                </c:pt>
                <c:pt idx="4">
                  <c:v>17.2</c:v>
                </c:pt>
                <c:pt idx="5">
                  <c:v>7.2</c:v>
                </c:pt>
                <c:pt idx="6">
                  <c:v>5.3</c:v>
                </c:pt>
                <c:pt idx="7">
                  <c:v>4.4000000000000004</c:v>
                </c:pt>
                <c:pt idx="8">
                  <c:v>4.3</c:v>
                </c:pt>
                <c:pt idx="9">
                  <c:v>3.9</c:v>
                </c:pt>
                <c:pt idx="10">
                  <c:v>2.6</c:v>
                </c:pt>
                <c:pt idx="11">
                  <c:v>2.2999999999999998</c:v>
                </c:pt>
                <c:pt idx="12">
                  <c:v>2.1</c:v>
                </c:pt>
                <c:pt idx="13">
                  <c:v>1.9</c:v>
                </c:pt>
                <c:pt idx="14">
                  <c:v>1.8</c:v>
                </c:pt>
                <c:pt idx="15">
                  <c:v>0.7</c:v>
                </c:pt>
                <c:pt idx="16">
                  <c:v>0.6</c:v>
                </c:pt>
                <c:pt idx="17">
                  <c:v>0.4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710464"/>
        <c:axId val="99712000"/>
      </c:barChart>
      <c:catAx>
        <c:axId val="9971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12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7120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10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22.9</c:v>
                </c:pt>
                <c:pt idx="1">
                  <c:v>9.3000000000000007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633984"/>
        <c:axId val="100890112"/>
      </c:barChart>
      <c:catAx>
        <c:axId val="10063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9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8901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339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5.9</c:v>
                </c:pt>
                <c:pt idx="1">
                  <c:v>11.5</c:v>
                </c:pt>
                <c:pt idx="2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3.7</c:v>
                </c:pt>
                <c:pt idx="1">
                  <c:v>14</c:v>
                </c:pt>
                <c:pt idx="2">
                  <c:v>9.6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4.5</c:v>
                </c:pt>
                <c:pt idx="1">
                  <c:v>13.5</c:v>
                </c:pt>
                <c:pt idx="2">
                  <c:v>9.9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15.6</c:v>
                </c:pt>
                <c:pt idx="2">
                  <c:v>10.7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6.3</c:v>
                </c:pt>
                <c:pt idx="1">
                  <c:v>21.6</c:v>
                </c:pt>
                <c:pt idx="2">
                  <c:v>14.3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5.4</c:v>
                </c:pt>
                <c:pt idx="1">
                  <c:v>15.2</c:v>
                </c:pt>
                <c:pt idx="2">
                  <c:v>10.5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358720"/>
        <c:axId val="100890880"/>
      </c:barChart>
      <c:catAx>
        <c:axId val="5135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9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89088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3587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9.1999999999999993</c:v>
                </c:pt>
                <c:pt idx="1">
                  <c:v>9.6</c:v>
                </c:pt>
                <c:pt idx="2">
                  <c:v>9.9</c:v>
                </c:pt>
                <c:pt idx="3">
                  <c:v>10.7</c:v>
                </c:pt>
                <c:pt idx="4">
                  <c:v>14.3</c:v>
                </c:pt>
                <c:pt idx="5">
                  <c:v>10.5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14.6</c:v>
                </c:pt>
                <c:pt idx="1">
                  <c:v>11.8</c:v>
                </c:pt>
                <c:pt idx="2">
                  <c:v>15.7</c:v>
                </c:pt>
                <c:pt idx="3">
                  <c:v>11.2</c:v>
                </c:pt>
                <c:pt idx="4">
                  <c:v>17.3</c:v>
                </c:pt>
                <c:pt idx="5">
                  <c:v>11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35.9</c:v>
                </c:pt>
                <c:pt idx="1">
                  <c:v>34.4</c:v>
                </c:pt>
                <c:pt idx="2">
                  <c:v>38.4</c:v>
                </c:pt>
                <c:pt idx="3">
                  <c:v>34.700000000000003</c:v>
                </c:pt>
                <c:pt idx="4">
                  <c:v>28</c:v>
                </c:pt>
                <c:pt idx="5">
                  <c:v>25.7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17920"/>
        <c:axId val="42020224"/>
      </c:lineChart>
      <c:catAx>
        <c:axId val="4201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2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0202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17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5.5</c:v>
                </c:pt>
                <c:pt idx="1">
                  <c:v>8.6999999999999993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144832"/>
        <c:axId val="101249408"/>
      </c:barChart>
      <c:catAx>
        <c:axId val="10114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49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2494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1448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29.7</c:v>
                </c:pt>
                <c:pt idx="1">
                  <c:v>25.4</c:v>
                </c:pt>
                <c:pt idx="2">
                  <c:v>14.7</c:v>
                </c:pt>
                <c:pt idx="3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26.7</c:v>
                </c:pt>
                <c:pt idx="1">
                  <c:v>23.2</c:v>
                </c:pt>
                <c:pt idx="2">
                  <c:v>9.1999999999999993</c:v>
                </c:pt>
                <c:pt idx="3">
                  <c:v>12.8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20.100000000000001</c:v>
                </c:pt>
                <c:pt idx="1">
                  <c:v>20</c:v>
                </c:pt>
                <c:pt idx="2">
                  <c:v>7.1</c:v>
                </c:pt>
                <c:pt idx="3">
                  <c:v>10.8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272192"/>
        <c:axId val="101282560"/>
      </c:barChart>
      <c:catAx>
        <c:axId val="10127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8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2825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721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2.7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3.4</c:v>
                </c:pt>
                <c:pt idx="1">
                  <c:v>2.9</c:v>
                </c:pt>
                <c:pt idx="2">
                  <c:v>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2.8</c:v>
                </c:pt>
                <c:pt idx="1">
                  <c:v>2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5.4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3.4</c:v>
                </c:pt>
                <c:pt idx="1">
                  <c:v>2.2999999999999998</c:v>
                </c:pt>
                <c:pt idx="2">
                  <c:v>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1.2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360768"/>
        <c:axId val="101362304"/>
      </c:barChart>
      <c:catAx>
        <c:axId val="10136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62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3623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607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1.4</c:v>
                </c:pt>
                <c:pt idx="1">
                  <c:v>2.6</c:v>
                </c:pt>
                <c:pt idx="2">
                  <c:v>2.1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2.5</c:v>
                </c:pt>
                <c:pt idx="2">
                  <c:v>2.1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2.7</c:v>
                </c:pt>
                <c:pt idx="1">
                  <c:v>1.7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033792"/>
        <c:axId val="94035328"/>
      </c:barChart>
      <c:catAx>
        <c:axId val="9403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03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0353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033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0.7</c:v>
                </c:pt>
                <c:pt idx="1">
                  <c:v>2.1</c:v>
                </c:pt>
                <c:pt idx="2">
                  <c:v>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1.3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0.4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0.3</c:v>
                </c:pt>
                <c:pt idx="1">
                  <c:v>1.6</c:v>
                </c:pt>
                <c:pt idx="2">
                  <c:v>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3.4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383168"/>
        <c:axId val="101438976"/>
      </c:barChart>
      <c:catAx>
        <c:axId val="10138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43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4389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83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3.4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3.1</c:v>
                </c:pt>
                <c:pt idx="1">
                  <c:v>5.7</c:v>
                </c:pt>
                <c:pt idx="2">
                  <c:v>4.5999999999999996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1.6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</c:v>
                </c:pt>
                <c:pt idx="1">
                  <c:v>3.3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3.8</c:v>
                </c:pt>
                <c:pt idx="2">
                  <c:v>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463936"/>
        <c:axId val="101478400"/>
      </c:barChart>
      <c:catAx>
        <c:axId val="10146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478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4784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4639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0.3</c:v>
                </c:pt>
                <c:pt idx="1">
                  <c:v>1.8</c:v>
                </c:pt>
                <c:pt idx="2">
                  <c:v>1.2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1.5</c:v>
                </c:pt>
                <c:pt idx="2">
                  <c:v>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2.2999999999999998</c:v>
                </c:pt>
                <c:pt idx="2">
                  <c:v>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1.8</c:v>
                </c:pt>
                <c:pt idx="2">
                  <c:v>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500800"/>
        <c:axId val="101502336"/>
      </c:barChart>
      <c:catAx>
        <c:axId val="10150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0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502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008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Depressants</c:v>
                </c:pt>
                <c:pt idx="6">
                  <c:v>Over-the-Counter Drugs</c:v>
                </c:pt>
                <c:pt idx="7">
                  <c:v>Inhalants</c:v>
                </c:pt>
                <c:pt idx="8">
                  <c:v>Prescription Pain Relievers</c:v>
                </c:pt>
                <c:pt idx="9">
                  <c:v>Flakka*</c:v>
                </c:pt>
                <c:pt idx="10">
                  <c:v>Prescription Amphetamines</c:v>
                </c:pt>
                <c:pt idx="11">
                  <c:v>Synthetic Marijuana*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Cocaine or Crack Cocaine</c:v>
                </c:pt>
                <c:pt idx="15">
                  <c:v>Heroin</c:v>
                </c:pt>
                <c:pt idx="16">
                  <c:v>Methamphetamine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18.3</c:v>
                </c:pt>
                <c:pt idx="1">
                  <c:v>11.1</c:v>
                </c:pt>
                <c:pt idx="2">
                  <c:v>10.5</c:v>
                </c:pt>
                <c:pt idx="3">
                  <c:v>9.3000000000000007</c:v>
                </c:pt>
                <c:pt idx="4">
                  <c:v>6</c:v>
                </c:pt>
                <c:pt idx="5">
                  <c:v>2.2000000000000002</c:v>
                </c:pt>
                <c:pt idx="6">
                  <c:v>1.6</c:v>
                </c:pt>
                <c:pt idx="7">
                  <c:v>1.3</c:v>
                </c:pt>
                <c:pt idx="8">
                  <c:v>1.1000000000000001</c:v>
                </c:pt>
                <c:pt idx="9">
                  <c:v>1.1000000000000001</c:v>
                </c:pt>
                <c:pt idx="10">
                  <c:v>0.9</c:v>
                </c:pt>
                <c:pt idx="11">
                  <c:v>0.8</c:v>
                </c:pt>
                <c:pt idx="12">
                  <c:v>0.7</c:v>
                </c:pt>
                <c:pt idx="13">
                  <c:v>0.5</c:v>
                </c:pt>
                <c:pt idx="14">
                  <c:v>0.4</c:v>
                </c:pt>
                <c:pt idx="15">
                  <c:v>0.3</c:v>
                </c:pt>
                <c:pt idx="16">
                  <c:v>0.3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0107008"/>
        <c:axId val="100108928"/>
      </c:barChart>
      <c:catAx>
        <c:axId val="10010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0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1089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070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13.5</c:v>
                </c:pt>
                <c:pt idx="1">
                  <c:v>6.1</c:v>
                </c:pt>
                <c:pt idx="2">
                  <c:v>10.3</c:v>
                </c:pt>
                <c:pt idx="3">
                  <c:v>23.5</c:v>
                </c:pt>
                <c:pt idx="4">
                  <c:v>5.6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388864"/>
        <c:axId val="102390400"/>
      </c:barChart>
      <c:catAx>
        <c:axId val="10238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9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904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88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9.1999999999999993</c:v>
                </c:pt>
                <c:pt idx="1">
                  <c:v>3.8</c:v>
                </c:pt>
                <c:pt idx="2">
                  <c:v>2</c:v>
                </c:pt>
                <c:pt idx="3">
                  <c:v>2.2999999999999998</c:v>
                </c:pt>
                <c:pt idx="4">
                  <c:v>1.2</c:v>
                </c:pt>
                <c:pt idx="5">
                  <c:v>8.1999999999999993</c:v>
                </c:pt>
                <c:pt idx="6">
                  <c:v>7.8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409344"/>
        <c:axId val="102416384"/>
      </c:barChart>
      <c:catAx>
        <c:axId val="10240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16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4163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093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6.2</c:v>
                </c:pt>
                <c:pt idx="1">
                  <c:v>17.600000000000001</c:v>
                </c:pt>
                <c:pt idx="2">
                  <c:v>31.7</c:v>
                </c:pt>
                <c:pt idx="3">
                  <c:v>4.5</c:v>
                </c:pt>
                <c:pt idx="4">
                  <c:v>7.2</c:v>
                </c:pt>
                <c:pt idx="5">
                  <c:v>13.9</c:v>
                </c:pt>
                <c:pt idx="6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3.8</c:v>
                </c:pt>
                <c:pt idx="1">
                  <c:v>9.4</c:v>
                </c:pt>
                <c:pt idx="2">
                  <c:v>17.100000000000001</c:v>
                </c:pt>
                <c:pt idx="3">
                  <c:v>7.2</c:v>
                </c:pt>
                <c:pt idx="4">
                  <c:v>4.7</c:v>
                </c:pt>
                <c:pt idx="5">
                  <c:v>9.6</c:v>
                </c:pt>
                <c:pt idx="6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847616"/>
        <c:axId val="102391808"/>
      </c:barChart>
      <c:catAx>
        <c:axId val="4284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91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91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8476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4.7</c:v>
                </c:pt>
                <c:pt idx="1">
                  <c:v>21.1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414592"/>
        <c:axId val="102418304"/>
      </c:barChart>
      <c:catAx>
        <c:axId val="10241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1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4183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145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43</c:v>
                </c:pt>
                <c:pt idx="1">
                  <c:v>57</c:v>
                </c:pt>
                <c:pt idx="2">
                  <c:v>52</c:v>
                </c:pt>
                <c:pt idx="3">
                  <c:v>42</c:v>
                </c:pt>
                <c:pt idx="4">
                  <c:v>43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845056"/>
        <c:axId val="102855808"/>
      </c:barChart>
      <c:catAx>
        <c:axId val="1028450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558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8558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450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46</c:v>
                </c:pt>
                <c:pt idx="1">
                  <c:v>48</c:v>
                </c:pt>
                <c:pt idx="2">
                  <c:v>48</c:v>
                </c:pt>
                <c:pt idx="3">
                  <c:v>36</c:v>
                </c:pt>
                <c:pt idx="4">
                  <c:v>27</c:v>
                </c:pt>
                <c:pt idx="5">
                  <c:v>46</c:v>
                </c:pt>
                <c:pt idx="6">
                  <c:v>38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852480"/>
        <c:axId val="102854016"/>
      </c:barChart>
      <c:catAx>
        <c:axId val="102852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540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8540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52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49</c:v>
                </c:pt>
                <c:pt idx="1">
                  <c:v>59</c:v>
                </c:pt>
                <c:pt idx="2">
                  <c:v>47</c:v>
                </c:pt>
                <c:pt idx="3">
                  <c:v>44</c:v>
                </c:pt>
                <c:pt idx="4">
                  <c:v>27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877440"/>
        <c:axId val="102896384"/>
      </c:barChart>
      <c:catAx>
        <c:axId val="1028774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963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8963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774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64</c:v>
                </c:pt>
                <c:pt idx="1">
                  <c:v>57</c:v>
                </c:pt>
                <c:pt idx="2">
                  <c:v>55</c:v>
                </c:pt>
                <c:pt idx="3">
                  <c:v>42</c:v>
                </c:pt>
                <c:pt idx="4">
                  <c:v>47</c:v>
                </c:pt>
                <c:pt idx="5">
                  <c:v>60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835904"/>
        <c:axId val="99837824"/>
      </c:barChart>
      <c:catAx>
        <c:axId val="998359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37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837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359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52</c:v>
                </c:pt>
                <c:pt idx="1">
                  <c:v>50</c:v>
                </c:pt>
                <c:pt idx="2">
                  <c:v>34</c:v>
                </c:pt>
                <c:pt idx="3">
                  <c:v>22</c:v>
                </c:pt>
                <c:pt idx="4">
                  <c:v>38</c:v>
                </c:pt>
                <c:pt idx="5">
                  <c:v>35</c:v>
                </c:pt>
                <c:pt idx="6">
                  <c:v>26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863232"/>
        <c:axId val="102864768"/>
      </c:barChart>
      <c:catAx>
        <c:axId val="1028632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647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8647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632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52</c:v>
                </c:pt>
                <c:pt idx="1">
                  <c:v>58</c:v>
                </c:pt>
                <c:pt idx="2">
                  <c:v>34</c:v>
                </c:pt>
                <c:pt idx="3">
                  <c:v>37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921728"/>
        <c:axId val="102923264"/>
      </c:barChart>
      <c:catAx>
        <c:axId val="1029217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232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9232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217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23.2</c:v>
                </c:pt>
                <c:pt idx="1">
                  <c:v>40.799999999999997</c:v>
                </c:pt>
                <c:pt idx="2">
                  <c:v>33.799999999999997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23.3</c:v>
                </c:pt>
                <c:pt idx="1">
                  <c:v>48.8</c:v>
                </c:pt>
                <c:pt idx="2">
                  <c:v>37.9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18.5</c:v>
                </c:pt>
                <c:pt idx="1">
                  <c:v>38.799999999999997</c:v>
                </c:pt>
                <c:pt idx="2">
                  <c:v>30.5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18</c:v>
                </c:pt>
                <c:pt idx="1">
                  <c:v>37.1</c:v>
                </c:pt>
                <c:pt idx="2">
                  <c:v>28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13.9</c:v>
                </c:pt>
                <c:pt idx="1">
                  <c:v>38.4</c:v>
                </c:pt>
                <c:pt idx="2">
                  <c:v>26.8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350592"/>
        <c:axId val="100417920"/>
      </c:barChart>
      <c:catAx>
        <c:axId val="10035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417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4179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50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12.9</c:v>
                </c:pt>
                <c:pt idx="1">
                  <c:v>24</c:v>
                </c:pt>
                <c:pt idx="2">
                  <c:v>19.5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7.1</c:v>
                </c:pt>
                <c:pt idx="1">
                  <c:v>31.6</c:v>
                </c:pt>
                <c:pt idx="2">
                  <c:v>21.2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</c:v>
                </c:pt>
                <c:pt idx="1">
                  <c:v>20.399999999999999</c:v>
                </c:pt>
                <c:pt idx="2">
                  <c:v>15.7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17.899999999999999</c:v>
                </c:pt>
                <c:pt idx="2">
                  <c:v>13.5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6.1</c:v>
                </c:pt>
                <c:pt idx="1">
                  <c:v>17.899999999999999</c:v>
                </c:pt>
                <c:pt idx="2">
                  <c:v>12.3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5.5</c:v>
                </c:pt>
                <c:pt idx="1">
                  <c:v>16.100000000000001</c:v>
                </c:pt>
                <c:pt idx="2">
                  <c:v>11.1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696832"/>
        <c:axId val="100698368"/>
      </c:barChart>
      <c:catAx>
        <c:axId val="10069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8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983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6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33.799999999999997</c:v>
                </c:pt>
                <c:pt idx="1">
                  <c:v>37.9</c:v>
                </c:pt>
                <c:pt idx="2">
                  <c:v>30.5</c:v>
                </c:pt>
                <c:pt idx="3">
                  <c:v>28</c:v>
                </c:pt>
                <c:pt idx="4">
                  <c:v>26.8</c:v>
                </c:pt>
                <c:pt idx="5">
                  <c:v>18.3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19.5</c:v>
                </c:pt>
                <c:pt idx="1">
                  <c:v>21.2</c:v>
                </c:pt>
                <c:pt idx="2">
                  <c:v>15.7</c:v>
                </c:pt>
                <c:pt idx="3">
                  <c:v>13.5</c:v>
                </c:pt>
                <c:pt idx="4">
                  <c:v>12.3</c:v>
                </c:pt>
                <c:pt idx="5">
                  <c:v>11.1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</c:v>
                </c:pt>
                <c:pt idx="1">
                  <c:v>37</c:v>
                </c:pt>
                <c:pt idx="2">
                  <c:v>32.799999999999997</c:v>
                </c:pt>
                <c:pt idx="3">
                  <c:v>28.8</c:v>
                </c:pt>
                <c:pt idx="4">
                  <c:v>29.8</c:v>
                </c:pt>
                <c:pt idx="5">
                  <c:v>20.5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</c:v>
                </c:pt>
                <c:pt idx="1">
                  <c:v>34.9</c:v>
                </c:pt>
                <c:pt idx="2">
                  <c:v>38.799999999999997</c:v>
                </c:pt>
                <c:pt idx="3">
                  <c:v>41.1</c:v>
                </c:pt>
                <c:pt idx="4">
                  <c:v>35.9</c:v>
                </c:pt>
                <c:pt idx="5">
                  <c:v>37.1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21024"/>
        <c:axId val="100722944"/>
      </c:lineChart>
      <c:catAx>
        <c:axId val="10072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2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7229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21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5.0999999999999996</c:v>
                </c:pt>
                <c:pt idx="1">
                  <c:v>0</c:v>
                </c:pt>
                <c:pt idx="2">
                  <c:v>0</c:v>
                </c:pt>
                <c:pt idx="3">
                  <c:v>22.3</c:v>
                </c:pt>
                <c:pt idx="4">
                  <c:v>47</c:v>
                </c:pt>
                <c:pt idx="5">
                  <c:v>1.4</c:v>
                </c:pt>
                <c:pt idx="6">
                  <c:v>7.2</c:v>
                </c:pt>
                <c:pt idx="7">
                  <c:v>17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021184"/>
        <c:axId val="101022720"/>
      </c:barChart>
      <c:catAx>
        <c:axId val="10102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22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227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211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30.3</c:v>
                </c:pt>
                <c:pt idx="1">
                  <c:v>50.6</c:v>
                </c:pt>
                <c:pt idx="2">
                  <c:v>0</c:v>
                </c:pt>
                <c:pt idx="3">
                  <c:v>2.1</c:v>
                </c:pt>
                <c:pt idx="4">
                  <c:v>0</c:v>
                </c:pt>
                <c:pt idx="5">
                  <c:v>0</c:v>
                </c:pt>
                <c:pt idx="6">
                  <c:v>5.4</c:v>
                </c:pt>
                <c:pt idx="7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408064"/>
        <c:axId val="100647680"/>
      </c:barChart>
      <c:catAx>
        <c:axId val="944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47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476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080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6.8</c:v>
                </c:pt>
                <c:pt idx="1">
                  <c:v>15.2</c:v>
                </c:pt>
                <c:pt idx="2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4.7</c:v>
                </c:pt>
                <c:pt idx="1">
                  <c:v>14.8</c:v>
                </c:pt>
                <c:pt idx="2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3.5</c:v>
                </c:pt>
                <c:pt idx="1">
                  <c:v>13.1</c:v>
                </c:pt>
                <c:pt idx="2">
                  <c:v>9.1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3.6</c:v>
                </c:pt>
                <c:pt idx="1">
                  <c:v>11.8</c:v>
                </c:pt>
                <c:pt idx="2">
                  <c:v>7.9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3.7</c:v>
                </c:pt>
                <c:pt idx="1">
                  <c:v>7.5</c:v>
                </c:pt>
                <c:pt idx="2">
                  <c:v>5.7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1.4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684160"/>
        <c:axId val="100686080"/>
      </c:barChart>
      <c:catAx>
        <c:axId val="10068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8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860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84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11.6</c:v>
                </c:pt>
                <c:pt idx="1">
                  <c:v>10.5</c:v>
                </c:pt>
                <c:pt idx="2">
                  <c:v>9.1</c:v>
                </c:pt>
                <c:pt idx="3">
                  <c:v>7.9</c:v>
                </c:pt>
                <c:pt idx="4">
                  <c:v>5.7</c:v>
                </c:pt>
                <c:pt idx="5">
                  <c:v>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33.799999999999997</c:v>
                </c:pt>
                <c:pt idx="1">
                  <c:v>28.5</c:v>
                </c:pt>
                <c:pt idx="2">
                  <c:v>28.2</c:v>
                </c:pt>
                <c:pt idx="3">
                  <c:v>20.100000000000001</c:v>
                </c:pt>
                <c:pt idx="4">
                  <c:v>22.6</c:v>
                </c:pt>
                <c:pt idx="5">
                  <c:v>13.7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62.2</c:v>
                </c:pt>
                <c:pt idx="1">
                  <c:v>61.8</c:v>
                </c:pt>
                <c:pt idx="2">
                  <c:v>58.6</c:v>
                </c:pt>
                <c:pt idx="3">
                  <c:v>66.3</c:v>
                </c:pt>
                <c:pt idx="4">
                  <c:v>63.6</c:v>
                </c:pt>
                <c:pt idx="5">
                  <c:v>63.1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99936"/>
        <c:axId val="101002624"/>
      </c:lineChart>
      <c:catAx>
        <c:axId val="10099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0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026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99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err="1" smtClean="0">
                <a:solidFill>
                  <a:schemeClr val="tx1"/>
                </a:solidFill>
                <a:latin typeface="Gill Sans MT" pitchFamily="34" charset="0"/>
              </a:rPr>
              <a:t>DeSoto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099621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8501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56727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5420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981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66750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5558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2163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8756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61180"/>
              </p:ext>
            </p:extLst>
          </p:nvPr>
        </p:nvGraphicFramePr>
        <p:xfrm>
          <a:off x="385762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 smtClean="0">
                <a:solidFill>
                  <a:sysClr val="window" lastClr="FFFFFF"/>
                </a:solidFill>
                <a:latin typeface="Franklin Gothic Medium" pitchFamily="34" charset="0"/>
              </a:rPr>
              <a:t>DeSoto</a:t>
            </a: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692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err="1" smtClean="0">
                <a:latin typeface="Gill Sans MT" pitchFamily="34" charset="0"/>
                <a:cs typeface="Times New Roman" pitchFamily="18" charset="0"/>
              </a:rPr>
              <a:t>DeSoto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18.3%, matching the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19.5%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2338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150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4692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4212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920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978861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err="1" smtClean="0">
                <a:latin typeface="Gill Sans MT" pitchFamily="34" charset="0"/>
                <a:cs typeface="Times New Roman" pitchFamily="18" charset="0"/>
              </a:rPr>
              <a:t>DeSoto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189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8848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46671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err="1" smtClean="0">
                <a:latin typeface="Gill Sans MT"/>
              </a:rPr>
              <a:t>DeSoto</a:t>
            </a:r>
            <a:r>
              <a:rPr lang="en-US" sz="2700" dirty="0" smtClean="0">
                <a:latin typeface="Gill Sans MT"/>
              </a:rPr>
              <a:t>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(2.3%),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1.2%) </a:t>
            </a:r>
            <a:r>
              <a:rPr lang="en-US" sz="2700" dirty="0" smtClean="0">
                <a:latin typeface="Gill Sans MT"/>
              </a:rPr>
              <a:t>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</a:t>
            </a:r>
            <a:r>
              <a:rPr lang="en-US" sz="2700" dirty="0" smtClean="0">
                <a:latin typeface="Gill Sans MT"/>
              </a:rPr>
              <a:t>for </a:t>
            </a:r>
            <a:r>
              <a:rPr lang="en-US" sz="2700" i="1" dirty="0" smtClean="0">
                <a:latin typeface="Gill Sans MT"/>
              </a:rPr>
              <a:t>Carrying a Handgun</a:t>
            </a:r>
            <a:r>
              <a:rPr lang="en-US" sz="2700" dirty="0" smtClean="0">
                <a:latin typeface="Gill Sans MT"/>
              </a:rPr>
              <a:t> (9.2%)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err="1" smtClean="0">
                <a:latin typeface="Gill Sans MT"/>
              </a:rPr>
              <a:t>DeSoto</a:t>
            </a:r>
            <a:r>
              <a:rPr lang="en-US" sz="2700" dirty="0" smtClean="0">
                <a:latin typeface="Gill Sans MT"/>
              </a:rPr>
              <a:t>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23.8%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13.2%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6.0%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4.7%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3.6%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0122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948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101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3508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73518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9263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3867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 </a:t>
            </a:r>
            <a:r>
              <a:rPr lang="en-US" sz="2800" i="1" dirty="0" smtClean="0">
                <a:latin typeface="Gill Sans MT" pitchFamily="34" charset="0"/>
              </a:rPr>
              <a:t>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(42%),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43%)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>
                <a:latin typeface="Gill Sans MT" pitchFamily="34" charset="0"/>
              </a:rPr>
              <a:t>(43%)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42%) </a:t>
            </a:r>
            <a:r>
              <a:rPr lang="en-US" sz="2800" dirty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(59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Poor </a:t>
            </a:r>
            <a:r>
              <a:rPr lang="en-US" sz="2800" i="1" dirty="0">
                <a:latin typeface="Gill Sans MT" pitchFamily="34" charset="0"/>
              </a:rPr>
              <a:t>Academic Performance</a:t>
            </a:r>
            <a:r>
              <a:rPr lang="en-US" sz="2800" dirty="0">
                <a:latin typeface="Gill Sans MT" pitchFamily="34" charset="0"/>
              </a:rPr>
              <a:t> (49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(58%),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Poor Academic </a:t>
            </a:r>
            <a:r>
              <a:rPr lang="en-US" sz="2800" i="1" dirty="0" smtClean="0">
                <a:latin typeface="Gill Sans MT" pitchFamily="34" charset="0"/>
              </a:rPr>
              <a:t>Performance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444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37.0%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err="1" smtClean="0">
                <a:latin typeface="Gill Sans MT"/>
              </a:rPr>
              <a:t>DeSoto</a:t>
            </a:r>
            <a:r>
              <a:rPr lang="en-US" sz="2600" dirty="0" smtClean="0">
                <a:latin typeface="Gill Sans MT"/>
              </a:rPr>
              <a:t>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(22.9%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(18.6%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19.1%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6.0%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341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8783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9152</TotalTime>
  <Words>1340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2016-10-23T20:49:29Z</dcterms:modified>
</cp:coreProperties>
</file>