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Citrus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Citrus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Citrus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Citrus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Citrus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Citrus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Citrus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Citrus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Citrus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Citrus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Citrus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891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4.4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Citrus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Citrus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Citrus County, past-30-day alcohol use was reported at 15.7%,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18.8% in 2008 to 5.7%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14.6% in 2008 to 4.1%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19.2% of high school students have ridden in a car with a driver who was under the influence of alcohol, and 23.7%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Citrus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Citrus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Citrus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Citrus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Citrus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Citrus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Citrus County, 6.1%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11.1% in 2008 to 6.1%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11.2% in 2012 to 0.5%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4.5%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Citrus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Citrus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Citrus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Citrus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Citrus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Citrus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(1.6%),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(2.5%),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(0.5%)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(10.3%)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(7.8%).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Citrus County, 64.4% of students have been socially bullied, 33.7% have been physically bullied, and 34.3%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Citrus County, 46.1%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Citrus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Citrus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Citrus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Citrus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Citrus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Citrus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Citrus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Citrus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(46%)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(45%)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(65%)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Citrus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38.7% for lifetime use and 15.7% for past-30-day use, alcohol is the most commonly used drug among Citrus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(28.3% lifetime and 12.0% past-30-day) and marijuana (22.5% lifetime and 12.3%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17.1%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4.1%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Citrus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Citrus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Citrus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18392</TotalTime>
  <Words>1376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Citrus County PowerPoint</dc:title>
  <dc:creator>Bert Rothenbach</dc:creator>
  <cp:lastModifiedBy>VanDyke, Misty N</cp:lastModifiedBy>
  <cp:revision>378</cp:revision>
  <cp:lastPrinted>2018-10-04T11:52:43Z</cp:lastPrinted>
  <dcterms:created xsi:type="dcterms:W3CDTF">2010-11-20T14:45:41Z</dcterms:created>
  <dcterms:modified xsi:type="dcterms:W3CDTF">2025-06-23T19:32:51Z</dcterms:modified>
</cp:coreProperties>
</file>