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Charlotte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Charlotte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Charlotte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Charlotte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Charlotte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Charlotte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Charlotte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Charlotte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Charlotte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Charlotte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Charlotte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Charlotte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Charlotte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Charlotte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Charlotte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Charlotte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Charlotte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Charlotte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885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4.4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Charlotte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Charlotte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Charlotte County, past-30-day alcohol use was reported at 17.2%,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16.7% in 2008 to 8.1%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>
                <a:latin typeface="Gill Sans MT" pitchFamily="34" charset="0"/>
                <a:cs typeface="Times New Roman" pitchFamily="18" charset="0"/>
              </a:rPr>
              <a:t>Past-30-day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cigarette use declined from 11.6% in 2008 to 4.0%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15.3% of high school students have ridden in a car with a driver who was under the influence of alcohol, and 25.9%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Charlotte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Charlotte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Charlotte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Charlotte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Charlotte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Charlotte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Charlotte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Charlotte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Charlotte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Charlotte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Charlotte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Charlotte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Charlotte County, 5.7%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7.8% in 2008 to 5.7%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9.6% in 2012 to 1.6%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1.2% reported the use of inhalants in the past 30 days, a rate higher than any other illicit drug (except marijuana and depressants).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Charlotte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Charlotte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Charlotte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Charlotte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Charlotte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Charlotte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Charlotte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Charlotte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Charlotte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(2.3%),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(1.6%),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(1.1%)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(10.6%)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(8.0%).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Charlotte County, 52.1% of students have been socially bullied, 28.1% have been physically bullied, and 28.4%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Charlotte County, 43.2%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Charlotte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Charlotte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Charlotte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Charlotte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Charlotte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Charlotte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Charlotte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Charlotte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Charlotte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Charlotte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Charlotte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Charlotte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Charlotte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(38%)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(36%)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(47%)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(46%)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(66%)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(59%)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Charlotte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36.3% for lifetime use and 17.2% for past-30-day use, alcohol is the most commonly used drug among Charlotte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(33.0% lifetime and 17.9% past-30-day) and marijuana (24.7% lifetime and 15.0%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19.1%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4.0% for cigarettes to 0.2% for heroin and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Charlotte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Charlotte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Charlotte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Charlotte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17051</TotalTime>
  <Words>1380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Charlotte County PowerPoint</dc:title>
  <dc:creator>Bert Rothenbach</dc:creator>
  <cp:lastModifiedBy>VanDyke, Misty N</cp:lastModifiedBy>
  <cp:revision>376</cp:revision>
  <cp:lastPrinted>2018-10-04T11:52:43Z</cp:lastPrinted>
  <dcterms:created xsi:type="dcterms:W3CDTF">2010-11-20T14:45:41Z</dcterms:created>
  <dcterms:modified xsi:type="dcterms:W3CDTF">2025-06-23T19:32:11Z</dcterms:modified>
</cp:coreProperties>
</file>