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Broward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Broward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Broward County, 2008-2018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Broward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Broward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Broward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Broward County, 2008-2018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Broward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Broward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Broward County, 2008-2018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Broward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</a:t>
            </a:r>
            <a:r>
              <a:rPr lang="en-US" sz="2800">
                <a:latin typeface="Gill Sans MT" pitchFamily="34" charset="0"/>
              </a:rPr>
              <a:t>was administered in </a:t>
            </a:r>
            <a:r>
              <a:rPr lang="en-US" sz="2800" dirty="0">
                <a:latin typeface="Gill Sans MT" pitchFamily="34" charset="0"/>
              </a:rPr>
              <a:t>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889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4.6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Broward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Broward County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Broward County, past-30-day alcohol use was reported at 13.1%,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12.7% in 2008 to 5.8%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5.6% in 2008 to 1.2%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10.6% of high school students have ridden in a car with a driver who was under the influence of alcohol, and 18.4%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Broward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Broward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Broward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Broward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Broward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Broward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Broward County, 5.1%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7.9% in 2008 to 5.1%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3.0% in 2012 to 1.4%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5.0%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Broward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Broward County, 2008-2018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Broward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Broward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Broward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Broward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(2.3%),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(1.3%),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(1.8%),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(0.7%)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(11.1%)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(5.8%).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Broward County, 48.0% of students have been socially bullied, 23.6% have been physically bullied, and 17.0%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Broward County, 38.7%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Broward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Broward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Broward County students, 2018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Broward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Broward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Broward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Broward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(43%)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</a:t>
            </a:r>
            <a:r>
              <a:rPr lang="en-US" sz="2800">
                <a:latin typeface="Gill Sans MT" pitchFamily="34" charset="0"/>
              </a:rPr>
              <a:t>49%) </a:t>
            </a:r>
            <a:r>
              <a:rPr lang="en-US" sz="2800" dirty="0">
                <a:latin typeface="Gill Sans MT" pitchFamily="34" charset="0"/>
              </a:rPr>
              <a:t>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Broward County students, 2018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35.2% for lifetime use and 13.1% for past-30-day use, alcohol is the most commonly used drug among Broward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(24.6% lifetime and 11.1% past-30-day) and marijuana (16.5% lifetime and 9.6%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12.2%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2.8% for inhalants to 0.0% for methamphetamine, cocaine, heroin,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Broward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Broward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16932</TotalTime>
  <Words>1399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Broward County PowerPoint</dc:title>
  <dc:creator>Bert Rothenbach</dc:creator>
  <cp:lastModifiedBy>VanDyke, Misty N</cp:lastModifiedBy>
  <cp:revision>367</cp:revision>
  <cp:lastPrinted>2018-10-04T11:52:43Z</cp:lastPrinted>
  <dcterms:created xsi:type="dcterms:W3CDTF">2010-11-20T14:45:41Z</dcterms:created>
  <dcterms:modified xsi:type="dcterms:W3CDTF">2025-06-23T19:30:52Z</dcterms:modified>
</cp:coreProperties>
</file>