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Brevard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Brevard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Brevard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Brevard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Brevard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Brevard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Brevard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Brevard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Brevard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Brevard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Brevard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751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than 5.0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Brevard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Brevard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Brevard County, past-30-day alcohol use was reported at 13.9%,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15.5% in 2008 to 5.5%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10.8% in 2008 to 1.8%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11.1% of high school students have ridden in a car with a driver who was under the influence of alcohol, and 17.4%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Brevard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Brevard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Brevard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Brevard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Brevard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Brevard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Brevard County, 5.9%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10.1% in 2008 to 5.9%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1.9% in 2012 to 1.1%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3.4%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Brevard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Brevard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Brevard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Brevard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Brevard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Brevard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(2.4%),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(0.6%),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(0.7%),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(6.0%)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(4.2%).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Brevard County, 61.5% of students have been socially bullied, 28.9% have been physically bullied, and 28.6%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Brevard County, 38.0%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Brevard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Brevard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Brevard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Brevard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Brevard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Brevard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Brevard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Brevard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(43%)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(39%)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Brevard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37.2% for lifetime use and 13.9% for past-30-day use, alcohol is the most commonly used drug among Brevard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(28.3% lifetime and 16.3% past-30-day) and marijuana (17.3% lifetime and 9.2%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15.6%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2.3% for over-the-counter drugs to 0.0% for cocaine and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Brevard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Brevard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17073</TotalTime>
  <Words>1384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Brevard County PowerPoint</dc:title>
  <dc:creator>Bert Rothenbach</dc:creator>
  <cp:lastModifiedBy>VanDyke, Misty N</cp:lastModifiedBy>
  <cp:revision>378</cp:revision>
  <cp:lastPrinted>2018-10-04T11:52:43Z</cp:lastPrinted>
  <dcterms:created xsi:type="dcterms:W3CDTF">2010-11-20T14:45:41Z</dcterms:created>
  <dcterms:modified xsi:type="dcterms:W3CDTF">2025-06-23T19:30:13Z</dcterms:modified>
</cp:coreProperties>
</file>