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Bradford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Bradford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Bradford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Bradford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Bradford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Bradford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Bradford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Bradford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Bradford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Bradford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Bradford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433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than 5.7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Bradford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Bradford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Bradford County, past-30-day alcohol use was reported at 20.0%,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18.5% in 2008 to 12.9%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13.4% in 2008 to 5.4%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17.7% of high school students have ridden in a car with a driver who was under the influence of alcohol, and 30.3%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Bradford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Bradford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Bradford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Bradford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Bradford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Bradford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Bradford County, 8.1% of surveyed students reported the use of any illicit drug other than marijuana in the past 30 days, compared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to 5.8%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18.2% in 2008 to 12.3%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16.8% in 2012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10.3%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Bradford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Bradford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Bradford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Bradford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Bradford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Bradford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(11.2%).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Bradford County, 51.0% of students have been socially bullied, 29.3% have been physically bullied, and 22.7%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Bradford County, 40.4%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Bradford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(66%) and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(55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Bradford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39.2% for lifetime use and 20.0% for past-30-day use, alcohol is the most commonly used drug among Bradford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(29.8% lifetime and 13.4% past-30-day) and marijuana (26.5% lifetime and 15.9%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21.8%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Bradford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Bradford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1381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Bradford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2025-06-23T19:29:37Z</dcterms:modified>
</cp:coreProperties>
</file>