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Bay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Bay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Bay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Bay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Bay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Bay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Bay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Bay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Bay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Bay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Bay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1,249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than 3.7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Bay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Bay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Bay County, past-30-day alcohol use was reported at 17.9%,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16.7% in 2008 to 6.2%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16.1% in 2008 to 4.4%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14.5% of high school students have ridden in a car with a driver who was under the influence of alcohol, and 21.7%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Bay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Bay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Bay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Bay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Bay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Bay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Bay County, 6.9% of surveyed students reported the use of any illicit drug other than marijuana in the past 30 days, compared </a:t>
            </a:r>
            <a:r>
              <a:rPr lang="en-US" sz="2800">
                <a:latin typeface="Gill Sans MT" pitchFamily="34" charset="0"/>
                <a:cs typeface="Times New Roman" pitchFamily="18" charset="0"/>
              </a:rPr>
              <a:t>to 5.8%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11.1% in 2008 to 6.9%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4.5% in 2012 to 1.2%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4.8%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Bay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Bay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Bay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Bay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Bay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Bay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(1.3%),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(2.2%),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(9.5%)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(6.4%).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Bay County, 61.0% of students have been socially bullied, 33.7% have been physically bullied, and 30.8%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Bay County, 45.9%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Bay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Bay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Bay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(49%),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(50%), and </a:t>
            </a:r>
            <a:r>
              <a:rPr lang="en-US" sz="2800" i="1" dirty="0">
                <a:latin typeface="Gill Sans MT" pitchFamily="34" charset="0"/>
              </a:rPr>
              <a:t>Religiosity</a:t>
            </a:r>
            <a:r>
              <a:rPr lang="en-US" sz="2800" dirty="0">
                <a:latin typeface="Gill Sans MT" pitchFamily="34" charset="0"/>
              </a:rPr>
              <a:t> 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Bay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38.5% for lifetime use and 17.9% for past-30-day use, alcohol is the most commonly used drug among Bay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(33.7% lifetime and 19.7% past-30-day) and marijuana (22.2% lifetime and 10.7%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17.8%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4.4% for cigarettes to 0.1%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Bay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Bay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Bay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17058</TotalTime>
  <Words>1384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Bay County PowerPoint</dc:title>
  <dc:creator>Bert Rothenbach</dc:creator>
  <cp:lastModifiedBy>VanDyke, Misty N</cp:lastModifiedBy>
  <cp:revision>378</cp:revision>
  <cp:lastPrinted>2018-10-04T11:52:43Z</cp:lastPrinted>
  <dcterms:created xsi:type="dcterms:W3CDTF">2010-11-20T14:45:41Z</dcterms:created>
  <dcterms:modified xsi:type="dcterms:W3CDTF">2025-06-23T19:29:00Z</dcterms:modified>
</cp:coreProperties>
</file>