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Baker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Baker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Baker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Baker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Baker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Baker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Baker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Baker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Baker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Baker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Baker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Baker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Baker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Baker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Baker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786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</a:t>
            </a:r>
            <a:r>
              <a:rPr lang="en-US" sz="2800">
                <a:latin typeface="Gill Sans MT" pitchFamily="34" charset="0"/>
                <a:cs typeface="Times New Roman" pitchFamily="18" charset="0"/>
              </a:rPr>
              <a:t>than 4.0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Baker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Baker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Baker County, past-30-day alcohol use was reported at 22.8%,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19.7% in 2008 to 11.4%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15.0% in 2008 to 5.9%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19.9% of high school students have ridden in a car with a driver who was under the influence of alcohol, and 27.7%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Baker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Baker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Baker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Baker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Baker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Baker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Baker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Baker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Baker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Baker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Baker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Baker County, 7.4% of surveyed students reported the use of any illicit drug other than marijuana in the past 30 days, compared </a:t>
            </a:r>
            <a:r>
              <a:rPr lang="en-US" sz="2800">
                <a:latin typeface="Gill Sans MT" pitchFamily="34" charset="0"/>
                <a:cs typeface="Times New Roman" pitchFamily="18" charset="0"/>
              </a:rPr>
              <a:t>to 5.8%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10.3% in 2008 to 7.4%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3.6% in 2012 to 1.2%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3.3%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Baker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Baker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Baker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Baker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Baker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Baker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(1.6%),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(2.5%),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(0.9%)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(11.8%)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(12.1%).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Baker County</a:t>
            </a:r>
            <a:r>
              <a:rPr lang="en-US" sz="2700">
                <a:latin typeface="Gill Sans MT"/>
              </a:rPr>
              <a:t>, 54.4% </a:t>
            </a:r>
            <a:r>
              <a:rPr lang="en-US" sz="2700" dirty="0">
                <a:latin typeface="Gill Sans MT"/>
              </a:rPr>
              <a:t>of students have been socially bullied</a:t>
            </a:r>
            <a:r>
              <a:rPr lang="en-US" sz="2700">
                <a:latin typeface="Gill Sans MT"/>
              </a:rPr>
              <a:t>, 28.8% </a:t>
            </a:r>
            <a:r>
              <a:rPr lang="en-US" sz="2700" dirty="0">
                <a:latin typeface="Gill Sans MT"/>
              </a:rPr>
              <a:t>have been physically bullied, </a:t>
            </a:r>
            <a:r>
              <a:rPr lang="en-US" sz="2700">
                <a:latin typeface="Gill Sans MT"/>
              </a:rPr>
              <a:t>and 30.8% </a:t>
            </a:r>
            <a:r>
              <a:rPr lang="en-US" sz="2700" dirty="0">
                <a:latin typeface="Gill Sans MT"/>
              </a:rPr>
              <a:t>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Baker County, 42.2%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Baker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Baker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Baker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Baker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Baker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Baker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00175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Baker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Baker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(47%)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(52%)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(64%)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</a:t>
            </a:r>
            <a:r>
              <a:rPr lang="en-US" sz="2800">
                <a:latin typeface="Gill Sans MT" pitchFamily="34" charset="0"/>
              </a:rPr>
              <a:t>the </a:t>
            </a:r>
            <a:r>
              <a:rPr lang="en-US" sz="2800" i="1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(60%) and </a:t>
            </a:r>
            <a:r>
              <a:rPr lang="en-US" sz="2800" i="1">
                <a:latin typeface="Gill Sans MT" pitchFamily="34" charset="0"/>
              </a:rPr>
              <a:t>Transitions </a:t>
            </a:r>
            <a:r>
              <a:rPr lang="en-US" sz="2800" i="1" dirty="0">
                <a:latin typeface="Gill Sans MT" pitchFamily="34" charset="0"/>
              </a:rPr>
              <a:t>and Mobility </a:t>
            </a:r>
            <a:r>
              <a:rPr lang="en-US" sz="2800" dirty="0">
                <a:latin typeface="Gill Sans MT" pitchFamily="34" charset="0"/>
              </a:rPr>
              <a:t>(</a:t>
            </a:r>
            <a:r>
              <a:rPr lang="en-US" sz="2800">
                <a:latin typeface="Gill Sans MT" pitchFamily="34" charset="0"/>
              </a:rPr>
              <a:t>56%)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Baker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44.2% for lifetime use and 22.8% for past-30-day use, alcohol is the most commonly used drug among Baker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(37.7% lifetime and 27.1% past-30-day) and marijuana (23.3% lifetime and 20.2%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20.9%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5.9% for cigarettes to 0.2%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Baker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Baker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Baker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Baker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17079</TotalTime>
  <Words>1384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Baker County PowerPoint</dc:title>
  <dc:creator>Bert Rothenbach</dc:creator>
  <cp:lastModifiedBy>VanDyke, Misty N</cp:lastModifiedBy>
  <cp:revision>379</cp:revision>
  <cp:lastPrinted>2018-10-04T11:52:43Z</cp:lastPrinted>
  <dcterms:created xsi:type="dcterms:W3CDTF">2010-11-20T14:45:41Z</dcterms:created>
  <dcterms:modified xsi:type="dcterms:W3CDTF">2025-06-23T19:28:21Z</dcterms:modified>
</cp:coreProperties>
</file>