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Alachua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Alachua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Alachua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Alachua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Alachua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Alachua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Alachua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Alachua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Alachua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Alachua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Alachua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1,163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3.9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Alachua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Alachua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Alachua County, past-30-day alcohol use was reported at 14.1%,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13.4% in 2008 to 7.8%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6.4% in 2008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14.9% of high school students have ridden in a car with a driver who was under the influence of alcohol, and 29.2%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Alachua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Alachua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Alachua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Alachua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Alachua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Alachua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Alachua County, 5.3%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8.4% in 2008 to 5.3%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2.6% in 2012 to 1.9%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Alachua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Alachua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Alachua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Alachua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Alachua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Alachua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(0.9%)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Alachua County</a:t>
            </a:r>
            <a:r>
              <a:rPr lang="en-US" sz="2700">
                <a:latin typeface="Gill Sans MT"/>
              </a:rPr>
              <a:t>, 59.7% </a:t>
            </a:r>
            <a:r>
              <a:rPr lang="en-US" sz="2700" dirty="0">
                <a:latin typeface="Gill Sans MT"/>
              </a:rPr>
              <a:t>of students have been socially bullied</a:t>
            </a:r>
            <a:r>
              <a:rPr lang="en-US" sz="2700">
                <a:latin typeface="Gill Sans MT"/>
              </a:rPr>
              <a:t>, 27.5% </a:t>
            </a:r>
            <a:r>
              <a:rPr lang="en-US" sz="2700" dirty="0">
                <a:latin typeface="Gill Sans MT"/>
              </a:rPr>
              <a:t>have been physically bullied, </a:t>
            </a:r>
            <a:r>
              <a:rPr lang="en-US" sz="2700">
                <a:latin typeface="Gill Sans MT"/>
              </a:rPr>
              <a:t>and 27.2% </a:t>
            </a:r>
            <a:r>
              <a:rPr lang="en-US" sz="2700" dirty="0">
                <a:latin typeface="Gill Sans MT"/>
              </a:rPr>
              <a:t>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Alachua County, 41.7%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Alachua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(60%),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Alachua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33.4% for lifetime use and 14.1% for past-30-day use, alcohol is the most commonly used drug among Alachua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(22.4% lifetime and 12.4% past-30-day) and marijuana (20.6% lifetime and 11.2%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1.6% for over-the-counter drugs to 0.1% for club drugs.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Alachua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Alachua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17129</TotalTime>
  <Words>1390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Alachua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2025-06-23T19:27:40Z</dcterms:modified>
</cp:coreProperties>
</file>