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7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306" r:id="rId11"/>
    <p:sldId id="273" r:id="rId12"/>
    <p:sldId id="275" r:id="rId13"/>
    <p:sldId id="276" r:id="rId14"/>
    <p:sldId id="261" r:id="rId15"/>
    <p:sldId id="274" r:id="rId16"/>
    <p:sldId id="303" r:id="rId17"/>
    <p:sldId id="262" r:id="rId18"/>
    <p:sldId id="277" r:id="rId19"/>
    <p:sldId id="302" r:id="rId20"/>
    <p:sldId id="300" r:id="rId21"/>
    <p:sldId id="295" r:id="rId22"/>
    <p:sldId id="293" r:id="rId23"/>
    <p:sldId id="263" r:id="rId24"/>
    <p:sldId id="278" r:id="rId25"/>
    <p:sldId id="279" r:id="rId26"/>
    <p:sldId id="280" r:id="rId27"/>
    <p:sldId id="281" r:id="rId28"/>
    <p:sldId id="264" r:id="rId29"/>
    <p:sldId id="296" r:id="rId30"/>
    <p:sldId id="290" r:id="rId31"/>
    <p:sldId id="265" r:id="rId32"/>
    <p:sldId id="304" r:id="rId33"/>
    <p:sldId id="282" r:id="rId34"/>
    <p:sldId id="305" r:id="rId35"/>
    <p:sldId id="301" r:id="rId36"/>
    <p:sldId id="297" r:id="rId37"/>
    <p:sldId id="289" r:id="rId38"/>
    <p:sldId id="266" r:id="rId39"/>
    <p:sldId id="283" r:id="rId40"/>
    <p:sldId id="284" r:id="rId41"/>
    <p:sldId id="268" r:id="rId42"/>
    <p:sldId id="285" r:id="rId43"/>
    <p:sldId id="286" r:id="rId44"/>
    <p:sldId id="298" r:id="rId45"/>
    <p:sldId id="299" r:id="rId4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1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81000" y="18288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4300" b="1" dirty="0">
                <a:latin typeface="Gill Sans MT" panose="020B0502020104020203" pitchFamily="34" charset="0"/>
              </a:rPr>
              <a:t>2018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FLORIDA YOUTH 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SUBSTANCE ABUSE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81000" y="53340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3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Alachua County</a:t>
            </a:r>
          </a:p>
        </p:txBody>
      </p:sp>
      <p:pic>
        <p:nvPicPr>
          <p:cNvPr id="6" name="Picture 5" descr="G:\Dropbox\Rothenbach Research\SART\Current\FL\FL2018\Statewide Report\2018 Statewide for Sara\2018 Maps EMF\FL2018 30-Day Alcohol HS (Map 2).em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4124" y="-152400"/>
            <a:ext cx="7787476" cy="6349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Blacking out from drinking, among high school students, Alachua County 2014-2018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Alachua County 2014-2018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30026295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Alachua County, 2008-2018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Alachua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Alachua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Alachua County and Florida Statewide, 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Alachua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Alachua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Alachua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Alachua County, 2008-2018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vaporizer/e-cigarette use, Alachua County 2016-2018 and Florida Statewide 2018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5819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Alachua County 2016-2018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8371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Alachua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Alachua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Alachua County, 2008-2018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Substance use before or during school in the past 12 months, Alachua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Alachua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4603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5240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was administered in February of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1,163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</a:t>
            </a:r>
            <a:r>
              <a:rPr lang="en-US" sz="2800">
                <a:latin typeface="Gill Sans MT" pitchFamily="34" charset="0"/>
                <a:cs typeface="Times New Roman" pitchFamily="18" charset="0"/>
              </a:rPr>
              <a:t>than 3.9 </a:t>
            </a:r>
            <a:r>
              <a:rPr lang="en-US" sz="2800" dirty="0">
                <a:latin typeface="Gill Sans MT" pitchFamily="34" charset="0"/>
                <a:cs typeface="Times New Roman" pitchFamily="18" charset="0"/>
              </a:rPr>
              <a:t>percentage points for prevalence rates for the combined middle school and high school sample.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329184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among high school students, Alachua County 2012-2018 and Florida Statewide 2018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Alachua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2012-2018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Alachua County, past-30-day alcohol use was reported at 14.1%, compared to 15.3%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13.4% in 2008 to 7.8%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>
                <a:latin typeface="Gill Sans MT" pitchFamily="34" charset="0"/>
                <a:cs typeface="Times New Roman" pitchFamily="18" charset="0"/>
              </a:rPr>
              <a:t>Past-30-day </a:t>
            </a:r>
            <a:r>
              <a:rPr lang="en-US" sz="2800" dirty="0">
                <a:latin typeface="Gill Sans MT" pitchFamily="34" charset="0"/>
                <a:cs typeface="Times New Roman" pitchFamily="18" charset="0"/>
              </a:rPr>
              <a:t>cigarette use declined from 6.4% in 2008 to 0.9%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14.9% of high school students have ridden in a car with a driver who was under the influence of alcohol, and 29.2%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Alachua County 2008-2018 and Florida Statewide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Alachua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Alachua County 2010-2018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Alachua County 2010-2018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depressants use, Alachua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Alachua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Alachua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Alachua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amphetamines use, Alachua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Alachua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Alachua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Alachua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Alachua County, 5.3% of surveyed students reported the use of any illicit drug other than marijuana in the past 30 days, compared to 5.8%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illicit drug other than marijuana use decreased from 8.4% in 2008 to 5.3%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2.6% in 2012 to 1.9%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1.9% reported the use of inhalants in 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Substance Use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914400"/>
            <a:ext cx="86868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Bullying, Symptoms of Depression, and Gang Involvement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Alachua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Alachua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Other antisocial behaviors trend summary for Alachua County, 2008-2018</a:t>
            </a:r>
          </a:p>
        </p:txBody>
      </p:sp>
    </p:spTree>
    <p:extLst>
      <p:ext uri="{BB962C8B-B14F-4D97-AF65-F5344CB8AC3E}">
        <p14:creationId xmlns:p14="http://schemas.microsoft.com/office/powerpoint/2010/main" val="40399225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Alachua County middle and high school students, 2018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symptoms of depression for Alachua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Alachua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280689977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Alachua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Alachua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Alachua County, prevalence rates for </a:t>
            </a:r>
            <a:r>
              <a:rPr lang="en-US" sz="2700" i="1" dirty="0">
                <a:latin typeface="Gill Sans MT"/>
              </a:rPr>
              <a:t>Being Arrested </a:t>
            </a:r>
            <a:r>
              <a:rPr lang="en-US" sz="2700" dirty="0">
                <a:latin typeface="Gill Sans MT"/>
              </a:rPr>
              <a:t>(2.2%),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(2.0%),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(0.9%) are 3.0% or less.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(9.3%) and </a:t>
            </a:r>
            <a:r>
              <a:rPr lang="en-US" sz="2700" i="1" dirty="0">
                <a:latin typeface="Gill Sans MT"/>
              </a:rPr>
              <a:t>Carrying a Handgun </a:t>
            </a:r>
            <a:r>
              <a:rPr lang="en-US" sz="2700" dirty="0">
                <a:latin typeface="Gill Sans MT"/>
              </a:rPr>
              <a:t>(7.1%).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Alachua County</a:t>
            </a:r>
            <a:r>
              <a:rPr lang="en-US" sz="2700">
                <a:latin typeface="Gill Sans MT"/>
              </a:rPr>
              <a:t>, 59.7% </a:t>
            </a:r>
            <a:r>
              <a:rPr lang="en-US" sz="2700" dirty="0">
                <a:latin typeface="Gill Sans MT"/>
              </a:rPr>
              <a:t>of students have been socially bullied</a:t>
            </a:r>
            <a:r>
              <a:rPr lang="en-US" sz="2700">
                <a:latin typeface="Gill Sans MT"/>
              </a:rPr>
              <a:t>, 27.5% </a:t>
            </a:r>
            <a:r>
              <a:rPr lang="en-US" sz="2700" dirty="0">
                <a:latin typeface="Gill Sans MT"/>
              </a:rPr>
              <a:t>have been physically bullied, </a:t>
            </a:r>
            <a:r>
              <a:rPr lang="en-US" sz="2700">
                <a:latin typeface="Gill Sans MT"/>
              </a:rPr>
              <a:t>and 27.2% </a:t>
            </a:r>
            <a:r>
              <a:rPr lang="en-US" sz="2700" dirty="0">
                <a:latin typeface="Gill Sans MT"/>
              </a:rPr>
              <a:t>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Alachua County, 41.7% of students reported feeling depressed or sad on most days in the past year.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Alachua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Alachua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Alachua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Alachua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Alachua County students, 2018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Alachua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Alachua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30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Alachua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Alachua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31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Alachua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Alachua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32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Alachua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Alachua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(48%) and </a:t>
            </a:r>
            <a:r>
              <a:rPr lang="en-US" sz="2800" i="1" dirty="0">
                <a:latin typeface="Gill Sans MT" pitchFamily="34" charset="0"/>
              </a:rPr>
              <a:t>Religiosity </a:t>
            </a:r>
            <a:r>
              <a:rPr lang="en-US" sz="2800" dirty="0">
                <a:latin typeface="Gill Sans MT" pitchFamily="34" charset="0"/>
              </a:rPr>
              <a:t>(47%)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Family Rewards for Prosocial Involvement </a:t>
            </a:r>
            <a:r>
              <a:rPr lang="en-US" sz="2800" dirty="0">
                <a:latin typeface="Gill Sans MT" pitchFamily="34" charset="0"/>
              </a:rPr>
              <a:t>(55%), </a:t>
            </a:r>
            <a:r>
              <a:rPr lang="en-US" sz="2800" i="1" dirty="0">
                <a:latin typeface="Gill Sans MT" pitchFamily="34" charset="0"/>
              </a:rPr>
              <a:t>Family Opportunities for Prosocial Involvement </a:t>
            </a:r>
            <a:r>
              <a:rPr lang="en-US" sz="2800" dirty="0">
                <a:latin typeface="Gill Sans MT" pitchFamily="34" charset="0"/>
              </a:rPr>
              <a:t>(60%), and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(60%)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(56%)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(50%)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(59%)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(53%)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Alachua County students, 2018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33.4% for lifetime use and 14.1% for past-30-day use, alcohol is the most commonly used drug among Alachua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(22.4% lifetime and 12.4% past-30-day) and marijuana (20.6% lifetime and 11.2%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14.4%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drug use categories, past-30-day prevalence ranges from 1.6% for over-the-counter drugs to 0.1% for club drugs.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Substance Use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Alachua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Alachua County 2008-2018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Alachua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Alachua County 2008-2018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17129</TotalTime>
  <Words>1390</Words>
  <Application>Microsoft Office PowerPoint</Application>
  <PresentationFormat>On-screen Show (4:3)</PresentationFormat>
  <Paragraphs>211</Paragraphs>
  <Slides>45</Slides>
  <Notes>43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2" baseType="lpstr">
      <vt:lpstr>Arial</vt:lpstr>
      <vt:lpstr>Calibri</vt:lpstr>
      <vt:lpstr>Franklin Gothic Medium</vt:lpstr>
      <vt:lpstr>Gill Sans MT</vt:lpstr>
      <vt:lpstr>Impact</vt:lpstr>
      <vt:lpstr>Wingdings</vt:lpstr>
      <vt:lpstr>Office Theme</vt:lpstr>
      <vt:lpstr>2018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 Alachua County PowerPoint</dc:title>
  <dc:creator>Bert Rothenbach</dc:creator>
  <cp:lastModifiedBy>VanDyke, Misty N</cp:lastModifiedBy>
  <cp:revision>377</cp:revision>
  <cp:lastPrinted>2018-10-04T11:52:43Z</cp:lastPrinted>
  <dcterms:created xsi:type="dcterms:W3CDTF">2010-11-20T14:45:41Z</dcterms:created>
  <dcterms:modified xsi:type="dcterms:W3CDTF">2025-06-23T19:27:40Z</dcterms:modified>
</cp:coreProperties>
</file>