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Washington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Washington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Washington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Washington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Washington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Washington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Washington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Washington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Washington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Washington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Washington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587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4.7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Washington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Washington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Washington County, past-30-day alcohol use was reported at 15.1%,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17.9% in 2008 to 7.2%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16.0% in 2008 to 4.2%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16.4% of high school students have ridden in a car with a driver who was under the influence of alcohol, and 21.8%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Washington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Washington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Washington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Washington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Washington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Washington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Washington County, 6.1%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14.6% in 2008 to 6.1%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6.8% in 2012 to 1.0%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Washington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Washington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Washington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Washington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Washington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Washington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(1.3%),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(2.7%),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(0.5%)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(8.8%)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(10.8%).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Washington County, 56.3% of students have been socially bullied, 33.7% have been physically bullied, and 28.4%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Washington County, 43.2%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Washington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Washington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Washington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(42%),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(53%),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(43%)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(48%)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Washington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34.9% for lifetime use and 15.1% for past-30-day use, alcohol is the most commonly used drug among Washington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(33.2% lifetime and 14.8% past-30-day) and marijuana (22.6% lifetime and 10.2%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16.6%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4.2%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Washington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Washington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Washington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17035</TotalTime>
  <Words>1389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Washington Counter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2025-06-23T19:27:00Z</dcterms:modified>
</cp:coreProperties>
</file>