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Walton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Walton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Walton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Walton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Walton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Walton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Walton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Walton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Walton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Walton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Walton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695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Walton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Walton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Walton County, past-30-day alcohol use was reported at 21.4%,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21.1% in 2008 to 12.9%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17.7% in 2008 to 4.7%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19.8% of high school students have ridden in a car with a driver who was under the influence of alcohol, and 24.5%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Walton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Walton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Walton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Walton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Walton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Walton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Walton County, 7.4%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13.4%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7.0% in 2012 to 2.0%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Walton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Walton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Walton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Walton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Walton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Walton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(8.8%)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Walton County, 56.1% of students have been socially bullied, 30.6% have been physically bullied, and 29.3%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Walton County, 43.0%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Walton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Walton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43.7% for lifetime use and 21.4% for past-30-day use, alcohol is the most commonly used drug among Walton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(40.4% lifetime and 23.2% past-30-day) and marijuana (23.9% lifetime and 13.0%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28.4%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4.7%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Walton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Walton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Walton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17038</TotalTime>
  <Words>1380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Walton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2025-06-23T19:26:20Z</dcterms:modified>
</cp:coreProperties>
</file>