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Wakulla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Wakulla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Wakulla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Wakulla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Wakulla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Wakulla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Wakulla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Wakulla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Wakulla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Wakulla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Wakulla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675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Wakulla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Wakulla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Wakulla County, past-30-day alcohol use was reported at 21.4%,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18.5% in 2008 to 9.8%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13.1% in 2008 to 4.5%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22.4% of high school students have ridden in a car with a driver who was under the influence of alcohol, and 32.1%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Wakulla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Wakulla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Wakulla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Wakulla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Wakulla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Wakulla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Wakulla County, 6.9%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11.9% in 2008 to 6.9%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6.1% in 2012 to 1.0%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Wakulla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Wakulla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Wakulla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Wakulla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Wakulla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Wakulla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(0.4%),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Wakulla County, 60.8% of students have been socially bullied, 31.3% have been physically bullied, and 29.8%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Wakulla County, 39.5%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Wakulla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Wakulla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45.6% for lifetime use and 21.4% for past-30-day use, alcohol is the most commonly used drug among Wakulla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(32.0% lifetime and 14.9% past-30-day) and marijuana (26.1% lifetime and 16.6%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24.7%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4.5%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Wakulla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Wakulla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17040</TotalTime>
  <Words>1377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Wakulla Counter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2025-06-23T19:25:38Z</dcterms:modified>
</cp:coreProperties>
</file>