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Wakulla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Wakulla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Wakulla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675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4.6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Wakulla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Wakulla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Wakulla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21.4%,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18.5% in 2008 to 9.8%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Wakulla County, 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Wakulla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Wakulla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(0.4%),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(0.2%)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(7.8%)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(9.8%).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Wakulla County, </a:t>
            </a:r>
            <a:r>
              <a:rPr lang="en-US" sz="2700" dirty="0" smtClean="0">
                <a:latin typeface="Gill Sans MT"/>
              </a:rPr>
              <a:t>60.8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31.3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29.8%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Wakulla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39.5%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Wakulla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(68%)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(50%)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45.6%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21.4%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Wakulla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(32.0%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(26.1%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16.6%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24.7%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4.5%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Wakulla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Wakulla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17040</TotalTime>
  <Words>1350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2018-10-31T19:30:14Z</dcterms:modified>
</cp:coreProperties>
</file>