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Volusia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Volusia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Volusia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Volusia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Volusia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Volusia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Volusia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Volusia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Volusia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Volusia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Volusia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1,088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4.1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Volusia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Volusia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Volusia County, past-30-day alcohol use was reported at 16.4%,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17.1% in 2008 to 5.8%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10.2% in 2008 to 3.3%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17.0% of high school students have ridden in a car with a driver who was under the influence of alcohol, and 26.7%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Volusia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Volusia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Volusia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Volusia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Volusia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Volusia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Volusia County, 5.7%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10.1% in 2008 to 5.7%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5.3% in 2012 to 1.2%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1.7%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Volusia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Volusia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Volusia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Volusia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Volusia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Volusia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(1.4%),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(11.4%)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(7.5%).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Volusia County, 58.6% of students have been socially bullied, 32.6% have been physically bullied, and 31.5%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Volusia County, 44.2%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Volusia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(37%)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Volusia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37.6% for lifetime use and 16.4% for past-30-day use, alcohol is the most commonly used drug among Volusia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(30.1% lifetime and 14.8% past-30-day) and marijuana (24.5% lifetime and 14.1%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3.3%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Volusia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Volusia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17049</TotalTime>
  <Words>1376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Volusia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2025-06-23T19:24:51Z</dcterms:modified>
</cp:coreProperties>
</file>