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Union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Union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Union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Union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Union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Union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Union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Union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Union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Union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Union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382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5.8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Union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Union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Union County, past-30-day alcohol use was reported at 19.8%,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19.6% in 2008 to 9.6%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13.8% in 2008 to 3.8%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19.7% of high school students have ridden in a car with a driver who was under the influence of alcohol, and 19.2%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Union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Union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Union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Union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Union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Union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Union County, 6.2%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11.7% in 2008 to 6.2%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3.5% in 2012 to 0.5%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4.2%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Union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Union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Union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Union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Union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Union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(1.2%),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(1.9%),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(0.5%)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(11.9%)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(10.3%).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Union County, 57.3% of students have been socially bullied, 28.8% have been physically bullied, and 25.2%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Union County, 41.3%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Union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Union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Union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Union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Union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Union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Union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(48%)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Opportunities for Prosocial Involvement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Poor Academic Performance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Perceived Availability of Handguns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Union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43.4% for lifetime use and 19.8% for past-30-day use, alcohol is the most commonly used drug among Union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(24.5% lifetime and 7.7% past-30-day), cigarettes (18.1% lifetime and 3.8% past-30-day) and marijuana (17.0% lifetime and 7.2%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19.0%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2.6% for inhalants and over-the-counter drugs to 0.0% for club drugs; LSD, PCP, and mushrooms; heroin; prescription amphetamines;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Union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Union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17047</TotalTime>
  <Words>1411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Union County PowerPoint</dc:title>
  <dc:creator>Bert Rothenbach</dc:creator>
  <cp:lastModifiedBy>VanDyke, Misty N</cp:lastModifiedBy>
  <cp:revision>377</cp:revision>
  <cp:lastPrinted>2018-10-04T11:52:43Z</cp:lastPrinted>
  <dcterms:created xsi:type="dcterms:W3CDTF">2010-11-20T14:45:41Z</dcterms:created>
  <dcterms:modified xsi:type="dcterms:W3CDTF">2025-06-23T19:22:33Z</dcterms:modified>
</cp:coreProperties>
</file>