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Union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Union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Union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Union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Union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Union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Union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Union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Union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Union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Union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382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Union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Union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Union County, past-30-day alcohol use was reported at 19.8%,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19.6% in 2008 to 9.6%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13.8% in 2008 to 3.8%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19.7% of high school students have ridden in a car with a driver who was under the influence of alcohol, and 19.2%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Union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Union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Union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Union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Union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Union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Union County, 6.2%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11.7%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4.2%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Union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Union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Union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Union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Union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Union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Union County, 57.3% of students have been socially bullied, 28.8% have been physically bullied, and 25.2%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Union County, 41.3%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Union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Union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43.4% for lifetime use and 19.8% for past-30-day use, alcohol is the most commonly used drug among Union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(24.5% lifetime and 7.7% past-30-day), cigarettes (18.1% lifetime and 3.8% past-30-day) and marijuana (17.0% lifetime and 7.2%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2.6% for inhalants and over-the-counter drugs to 0.0% for club drugs; LSD, PCP, and mushrooms; heroin; prescription amphetamines;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Union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Union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17047</TotalTime>
  <Words>1411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Union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2025-06-23T19:22:33Z</dcterms:modified>
</cp:coreProperties>
</file>