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Suwannee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Suwannee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Suwannee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Suwannee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Suwannee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Suwannee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Suwannee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Suwannee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Suwannee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Suwannee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Suwannee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742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4.4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Suwannee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Suwannee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Suwannee County, past-30-day alcohol use was reported at 17.1%,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20.5% in 2008 to 8.4%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15.1% in 2008 to 5.5%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19.0% of high school students have ridden in a car with a driver who was under the influence of alcohol, and 19.8%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Suwannee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Suwannee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Suwannee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Suwannee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Suwannee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Suwannee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Suwannee County, 5.4%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10.0% in 2008 to 5.4%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10.5% in 2012 to 0.2%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2.8% reported the use of over-the-counter drugs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Suwannee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Suwannee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Suwannee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Suwannee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Suwannee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Suwannee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(1.6%),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(1.0%),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(1.1%),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(0.3%)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(7.4%)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(11.9%).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Suwannee County, 49.9% of students have been socially bullied, 27.8% have been physically bullied, and 23.1%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Suwannee County, 39.1%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Suwannee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Suwannee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Suwannee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Suwannee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Suwannee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Suwannee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Suwannee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Suwannee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(42%)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(57%)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(56%) and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(50%)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Suwannee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38.3% for lifetime use and 17.1% for past-30-day use, alcohol is the most commonly used drug among Suwannee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(30.1% lifetime and 12.0% past-30-day), cigarettes (20.7% lifetime and 5.5% past-30-day), and marijuana (17.8% lifetime and 8.9%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14.2%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2.2% for over-the-counter drugs to 0.0% for methamphetamine.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Suwannee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Suwannee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Suwannee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17038</TotalTime>
  <Words>1401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Suwannee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2025-06-23T19:21:39Z</dcterms:modified>
</cp:coreProperties>
</file>