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Sumter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Sumter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Sumter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Sumter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Sumter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Sumter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Sumter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Sumter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Sumter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Sumter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Sumter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864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4.2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Sumter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Sumter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Sumter County, past-30-day alcohol use was reported at 16.7%,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16.1% in 2008 to 9.0%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14.4% in 2008 to 2.8%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14.5% of high school students have ridden in a car with a driver who was under the influence of alcohol, and 21.7%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Sumter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Sumter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Sumter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Sumter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Sumter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Sumter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Sumter County, 6.6%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11.2% in 2008 to 6.6%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4.2% in 2012 to 1.4%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3.2%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Sumter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Sumter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Sumter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Sumter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Sumter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Sumter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(1.4%),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(1.1%)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(7.2%)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(8.3%).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Sumter County, 50.5% of students have been socially bullied, 26.6% have been physically bullied, and 22.7%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Sumter County, 35.3%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Sumter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Sumter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32.6% for lifetime use and 16.7% for past-30-day use, alcohol is the most commonly used drug among Sumter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(23.4% lifetime and 9.0% past-30-day) and marijuana (16.5% lifetime and 9.6%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2.8%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Sumter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Sumter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17043</TotalTime>
  <Words>1377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Sumter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2025-06-23T19:21:00Z</dcterms:modified>
</cp:coreProperties>
</file>