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St. Lucie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St. Lucie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St. Lucie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St. Lucie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St. Lucie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St. Lucie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St. Lucie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St. Lucie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St. Lucie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St. Lucie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St. Lucie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1,101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4.1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St. Lucie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St. Lucie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St. Lucie County, past-30-day alcohol use was reported at 12.2%,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17.2% in 2008 to 5.7%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11.4% in 2008 to 1.9%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11.4% of high school students have ridden in a car with a driver who was under the influence of alcohol, and 20.4%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St. Lucie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St. Lucie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St. Lucie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St. Lucie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St. Lucie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St. Lucie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St. Lucie County, 5.3%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9.8% in 2008 to 5.3%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2.9% in 2012 to 0.8%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3.2%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St. Lucie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St. Lucie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St. Lucie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St. Lucie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St. Lucie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St. Lucie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(2.5%),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(0.4%)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(9.5%)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(6.0%).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St. Lucie County, 58.2% of students have been socially bullied, 27.1% have been physically bullied, and 26.0%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St. Lucie County, 41.3%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St. Lucie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(39%)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Rewards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(65%)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St. Lucie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36.3% for lifetime use and 12.2% for past-30-day use, alcohol is the most commonly used drug among St. Lucie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(24.6% lifetime and 10.7% past-30-day) and marijuana (19.9% lifetime and 11.9%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7.3%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2.2% for inhalants to 0.0%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St. Lucie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St. Lucie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17032</TotalTime>
  <Words>1511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St. Lucie County PowerPoint</dc:title>
  <dc:creator>Bert Rothenbach</dc:creator>
  <cp:lastModifiedBy>VanDyke, Misty N</cp:lastModifiedBy>
  <cp:revision>375</cp:revision>
  <cp:lastPrinted>2018-10-04T11:52:43Z</cp:lastPrinted>
  <dcterms:created xsi:type="dcterms:W3CDTF">2010-11-20T14:45:41Z</dcterms:created>
  <dcterms:modified xsi:type="dcterms:W3CDTF">2025-06-23T19:20:13Z</dcterms:modified>
</cp:coreProperties>
</file>