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St. Johns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St. Johns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Johns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St. Johns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St. Johns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St. Johns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St. Johns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Johns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St. Johns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St. Johns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Johns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St. Johns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Johns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St. Johns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St. Johns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1,580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3.3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St. Johns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St. Johns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St. Johns County, past-30-day alcohol use was reported at 17.8%,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16.0% in 2008 to 7.9%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10.5% in 2008 to 1.8%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13.7% of high school students have ridden in a car with a driver who was under the influence of alcohol, and 21.9%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St. Johns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Johns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St. Johns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Johns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St. Johns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Johns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St. Johns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Johns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St. Johns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Johns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St. Johns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St. Johns County, 5.4%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9.3% in 2008 to 5.4%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3.5% in 2012 to 0.6%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2.2%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St. Johns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St. Johns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St. Johns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St. Johns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St. Johns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St. Johns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(1.0%),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(0.9%),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(0.2%)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(6.2%)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(5.1%).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St. Johns County, 60.3% of students have been socially bullied, 30.4% have been physically bullied, and 31.0%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St. Johns County, 30.7%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St. Johns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St. Johns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St. Johns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St. Johns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St. Johns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St. Johns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St. Johns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(51%)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(62%)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(63%)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St. Johns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38.7% for lifetime use and 17.8% for past-30-day use, alcohol is the most commonly used drug among St. Johns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(31.7% lifetime and 20.8% past-30-day) and marijuana (19.7% lifetime and 11.8%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19.7%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1.8% for cigarettes to 0.0% for heroin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St. Johns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Johns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St. Johns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Johns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17041</TotalTime>
  <Words>1506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St. John's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2025-06-23T19:19:13Z</dcterms:modified>
</cp:coreProperties>
</file>