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Seminole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Seminole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Seminole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Seminole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Seminole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Seminole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Seminole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Seminole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Seminole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Seminole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Seminole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1,260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Seminole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Seminole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Seminole County, past-30-day alcohol use was reported at 16.0%,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14.4% in 2008 to 6.5%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9.4% in 2008 to 1.9%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11.2% of high school students have ridden in a car with a driver who was under the influence of alcohol, and 20.4%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Seminole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Seminole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Seminole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Seminole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Seminole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Seminole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Seminole County, 5.1%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9.8% in 2008 to 5.1%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3.1% in 2012 to 0.3%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1.8%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Seminole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Seminole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Seminole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Seminole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Seminole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Seminole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(0.9%)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(7.1%)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Seminole County, 56.1% of students have been socially bullied, 27.6% have been physically bullied, and 25.9%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Seminole County, 41.6%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Seminole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Seminole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Seminole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36.1% for lifetime use and 16.0% for past-30-day use, alcohol is the most commonly used drug among Seminole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(29.6% lifetime and 16.1% past-30-day) and marijuana (19.1% lifetime and 10.2%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1.9% for cigarettes to 0.2% for club drugs and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Seminole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Seminole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1379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Seminole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2025-06-23T19:18:29Z</dcterms:modified>
</cp:coreProperties>
</file>