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Sarasota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Sarasota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Sarasota County, 2010-2018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Sarasota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Sarasota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Sarasota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Sarasota County, 2010-2018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Sarasota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Sarasota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Sarasota County, 2010-2018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Sarasota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623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5.5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Sarasota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Sarasota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Sarasota County, past-30-day alcohol use was reported at 19.3%,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17.1% in 2010 to 9.5%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13.2% in 2010 to 3.9%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17.5% of high school students have ridden in a car with a driver who was under the influence of alcohol, and 20.6%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2010-2018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Sarasota County 2010-2018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Sarasota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Sarasota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Sarasota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Sarasota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Sarasota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Sarasota County, 5.7%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9.8% in 2010 to 5.7%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7.7% in 2012 to 2.4%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2.6%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Sarasota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Sarasota County, 2010-2018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Sarasota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Sarasota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Sarasota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Sarasota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(0.5%),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(1.6%),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(0.1%)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(6.6%) and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(6.0%).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Sarasota County, 63.0% of students have been socially bullied, 33.7% have been physically bullied, and 28.2%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Sarasota County, 36.1%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Sarasota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Sarasota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Sarasota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Sarasota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Sarasota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Sarasota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Sarasota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(40%)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(45%)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(54%)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Sarasota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40.1% for lifetime use and 19.3% for past-30-day use, alcohol is the most commonly used drug among Sarasota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(34.0% lifetime and 22.0% past-30-day) and marijuana (21.6% lifetime and 11.7%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18.1%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3.9% for cigarettes to 0.0%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2010-2018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Sarasota County 2010-2018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2010-2018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Sarasota County 2010-2018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2010-2018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17044</TotalTime>
  <Words>1375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Sarasota County PowerPoint</dc:title>
  <dc:creator>Bert Rothenbach</dc:creator>
  <cp:lastModifiedBy>VanDyke, Misty N</cp:lastModifiedBy>
  <cp:revision>379</cp:revision>
  <cp:lastPrinted>2018-10-04T11:52:43Z</cp:lastPrinted>
  <dcterms:created xsi:type="dcterms:W3CDTF">2010-11-20T14:45:41Z</dcterms:created>
  <dcterms:modified xsi:type="dcterms:W3CDTF">2025-06-23T19:17:48Z</dcterms:modified>
</cp:coreProperties>
</file>