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Santa Rosa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Santa Rosa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Santa Rosa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Santa Rosa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Santa Rosa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Santa Rosa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Santa Rosa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Santa Rosa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Santa Rosa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Santa Rosa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Santa Rosa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1,233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Santa Rosa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Santa Rosa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Santa Rosa County, past-30-day alcohol use was reported at 15.9%,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17.8% in 2008 to 7.2%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13.7% in 2008 to 3.8%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11.7% of high school students have ridden in a car with a driver who was under the influence of alcohol, and 15.4%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Santa Rosa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Santa Rosa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Santa Rosa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Santa Rosa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Santa Rosa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Santa Rosa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Santa Rosa County, 6.1%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8.5%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7.3% in 2012 to 0.4%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Santa Rosa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Santa Rosa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Santa Rosa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Santa Rosa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Santa Rosa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Santa Rosa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(7.6%)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(4.7%).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Santa Rosa County, 61.4% of students have been socially bullied, 32.0% have been physically bullied, and 31.8%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Santa Rosa County, 42.0%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Santa Rosa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Santa Rosa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Santa Rosa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(50%),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(50%),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Santa Rosa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35.9% for lifetime use and 15.9% for past-30-day use, alcohol is the most commonly used drug among Santa Rosa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(28.6% lifetime and 14.0% past-30-day) and marijuana (16.5% lifetime and 7.7%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3.8%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Santa Rosa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Santa Rosa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Santa Rosa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17039</TotalTime>
  <Words>1461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Santa Rosa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2025-06-23T19:15:19Z</dcterms:modified>
</cp:coreProperties>
</file>