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Putnam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Putnam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Putnam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Putnam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Putnam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Putnam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Putnam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Putnam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Putnam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Putnam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Putnam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746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4.7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Putnam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Putnam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Putnam County, past-30-day alcohol use was reported at 16.0%,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18.0% in 2008 to 7.3%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14.8% in 2008 to 4.0%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17.8% of high school students have ridden in a car with a driver who was under the influence of alcohol, and 25.0%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Putnam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Putnam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Putnam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Putnam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Putnam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Putnam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Putnam County, 5.6%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10.6% in 2008 to 5.6%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8.8% in 2012 to 0.9%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Putnam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Putnam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08176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Putnam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Putnam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Putnam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Putnam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(2.3%)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(1.0%)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(11.6%)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(10.4%).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Putnam County, 54.5% of students have been socially bullied, 32.9% have been physically bullied, and 26.7%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Putnam County, 46.2%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Putnam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(57%),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(57%),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(55%),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(55%),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Putnam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35.2% for lifetime use and 16.0% for past-30-day use, alcohol is the most commonly used drug among Putnam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(23.2% lifetime and 7.5% past-30-day) and marijuana (21.8% lifetime and 11.2%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4.0%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Putnam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Putnam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17037</TotalTime>
  <Words>1386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Putnam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2025-06-23T19:14:40Z</dcterms:modified>
</cp:coreProperties>
</file>