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Polk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Polk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Polk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Polk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Polk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Polk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Polk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Polk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Polk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Polk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Polk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1,096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Polk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Polk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Polk County, past-30-day alcohol use was reported at 16.2%,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13.1% in 2008 to 7.2%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8.1% in 2008 to 3.4%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18.2% of high school students have ridden in a car with a driver who was under the influence of alcohol, and 26.9%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Polk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Polk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Polk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Polk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Polk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Polk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Polk County, 6.7%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10.4% in 2008 to 6.7%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4.8% in 2012 to 2.8%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Polk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Polk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Polk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Polk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Polk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Polk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(2.3%)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(15.5%)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Polk County, 54.0% of students have been socially bullied, 30.4% have been physically bullied, and 24.5%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Polk County, 44.5%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Polk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Polk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Polk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Polk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36.7% for lifetime use and 16.2% for past-30-day use, alcohol is the most commonly used drug among Polk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(26.6% lifetime and 12.5% past-30-day) and marijuana (22.3% lifetime and 13.1%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3.4% for cigarettes to 0.3%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Polk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Polk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Polk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17033</TotalTime>
  <Words>1378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Polk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2025-06-23T19:13:59Z</dcterms:modified>
</cp:coreProperties>
</file>