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Pinellas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Pinellas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Pinellas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Pinellas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Pinellas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Pinellas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Pinellas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Pinellas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Pinellas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Pinellas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Pinellas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Pinellas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Pinellas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Pinellas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Pinellas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Pinellas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Pinellas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Pinellas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1,320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3.8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Pinellas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Pinellas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Pinellas County, past-30-day alcohol use was reported at 16.7%,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15.9% in 2008 to 6.3%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11.1% in 2008 to 2.1%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14.5% of high school students have ridden in a car with a driver who was under the influence of alcohol, and 24.9%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Pinellas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Pinellas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Pinellas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Pinellas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Pinellas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Pinellas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Pinellas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Pinellas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Pinellas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Pinellas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Pinellas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Pinellas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Pinellas County, 4.6%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10.0% in 2008 to 4.6%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3.5% in 2012 to 0.2%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1.9%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Pinellas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Pinellas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Pinellas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Pinellas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Pinellas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Pinellas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Pinellas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Pinellas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Pinellas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(1.1%),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(2.4%),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(0.4%)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(7.2%)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(6.6%).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Pinellas County, 58.0% of students have been socially bullied, 31.3% have been physically bullied, and 26.4%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Pinellas County, 42.5%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Pinellas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Pinellas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Pinellas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Pinellas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Pinellas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Pinellas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Pinellas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Pinellas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Pinellas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Pinellas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Pinellas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Pinellas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Pinellas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(39%)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(37%)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(49%)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(45%)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(68%)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(61%)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(59%)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Pinellas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39.0% for lifetime use and 16.7% for past-30-day use, alcohol is the most commonly used drug among Pinellas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(31.4% lifetime and 19.8% past-30-day) and marijuana (24.6% lifetime and 12.3%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16.8%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2.1% for cigarettes to 0.0% for club drugs and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Pinellas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Pinellas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Pinellas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Pinellas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17036</TotalTime>
  <Words>1382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Pinellas County PowerPoint</dc:title>
  <dc:creator>Bert Rothenbach</dc:creator>
  <cp:lastModifiedBy>VanDyke, Misty N</cp:lastModifiedBy>
  <cp:revision>376</cp:revision>
  <cp:lastPrinted>2018-10-04T11:52:43Z</cp:lastPrinted>
  <dcterms:created xsi:type="dcterms:W3CDTF">2010-11-20T14:45:41Z</dcterms:created>
  <dcterms:modified xsi:type="dcterms:W3CDTF">2025-06-23T19:12:50Z</dcterms:modified>
</cp:coreProperties>
</file>