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Pasco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Pasco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Pasco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Pasco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Pasco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Pasco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Pasco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Pasco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Pasco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Pasco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Pasco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1,204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3.9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Pasco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Pasco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Pasco County, past-30-day alcohol use was reported at 16.5%,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15.8% in 2008 to 6.2%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12.3% in 2008 to 2.8%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13.8% of high school students have ridden in a car with a driver who was under the influence of alcohol, and 21.7%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Pasco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Pasco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Pasco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Pasco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Pasco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Pasco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143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Pasco County, 5.6%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8.4% in 2008 to 5.6%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5.4% in 2012 to 1.6%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2.3% reported the use of inhalants in the past 30 days, a rate higher than any other illicit drug (except marijuana and over-the-counter drugs).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Pasco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Pasco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Pasco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Pasco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Pasco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Pasco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(2.0%),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(2.2%),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(0.5%)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(7.7%)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(6.7%).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Pasco County, 60.4% of students have been socially bullied, 32.3% have been physically bullied, and 31.9%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Pasco County, 44.0%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Pasco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Pasco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Pasco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Pasco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Pasco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Pasco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Pasco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(39%)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(46%)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(39%)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(49%)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(60%)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(63%)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Pasco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37.9% for lifetime use and 16.5% for past-30-day use, alcohol is the most commonly used drug among Pasco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(30.6% lifetime and 17.5% past-30-day) and marijuana (22.5% lifetime and 12.0%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18.3%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2.8% for cigarettes to 0.1%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Pasco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Pasco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17038</TotalTime>
  <Words>1382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Pasco County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2025-06-23T19:12:04Z</dcterms:modified>
</cp:coreProperties>
</file>