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Palm Beach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Palm Beach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Palm Beach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Palm Beach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Palm Beach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Palm Beach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Palm Beach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Palm Beach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Palm Beach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Palm Beach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Palm Beach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1,246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Palm Beach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Palm Beach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Palm Beach County, past-30-day alcohol use was reported at 15.7%,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15.1% in 2008 to 5.6%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7.5% in 2008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14.4% of high school students have ridden in a car with a driver who was under the influence of alcohol, and 23.9%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Palm Beach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Palm Beach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Palm Beach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Palm Beach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Palm Beach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Palm Beach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Palm Beach County, 5.1%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7.3% in 2008 to 5.1%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3.6% in 2012 to 0.3%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3.6%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Palm Beach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Palm Beach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Palm Beach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Palm Beach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Palm Beach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Palm Beach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Palm Beach County, 51.9% of students have been socially bullied, 26.4% have been physically bullied, and 23.1%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Palm Beach County, 40.7%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Palm Beach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Palm Beach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39.2% for lifetime use and 15.7% for past-30-day use, alcohol is the most commonly used drug among Palm Beach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(28.9% lifetime and 15.3% past-30-day) and marijuana (22.1% lifetime and 13.7%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2.1% for over-the-counter drugs to 0.1%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Palm Beach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Palm Beach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17054</TotalTime>
  <Words>1447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Palm Beach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2025-06-23T19:11:28Z</dcterms:modified>
</cp:coreProperties>
</file>