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Osceola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Osceola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Osceola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Osceola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Osceola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Osceola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Osceola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Osceola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Osceola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Osceola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Osceola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Osceola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Osceola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Osceola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Osceola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Osceola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Osceola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Osceola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896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4.6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Osceola County 2014-2018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Osceola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2014-2018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Osceola County, past-30-day alcohol use was reported at 10.8%,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12.1% in 2008 to 5.6%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6.4% in 2008 to 2.0%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12.7% of high school students have ridden in a car with a driver who was under the influence of alcohol, and 20.0%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Osceola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Osceola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Osceola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Osceola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Osceola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Osceola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Osceola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Osceola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Osceola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Osceola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Osceola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Osceola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Osceola County, 5.2%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9.0% in 2008 to 5.2%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2.3% in 2014 to 1.5%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2.6% reported the use of inhalants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Osceola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Osceola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Osceola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Osceola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Osceola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Osceola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Osceola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Osceola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Osceola County, prevalence rates for </a:t>
            </a:r>
            <a:r>
              <a:rPr lang="en-US" sz="2700" i="1" dirty="0">
                <a:latin typeface="Gill Sans MT"/>
              </a:rPr>
              <a:t>Selling Drugs </a:t>
            </a:r>
            <a:r>
              <a:rPr lang="en-US" sz="2700" dirty="0">
                <a:latin typeface="Gill Sans MT"/>
              </a:rPr>
              <a:t>(2.9%),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(1.1%),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(1.7%),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(0.9%)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(10.0%)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(6.6%).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Osceola County, 53.5% of students have been socially bullied, 28.1% have been physically bullied, and 20.0%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Osceola County, 48.7%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Osceola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Osceola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Osceola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Osceola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Osceola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Osceola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Osceola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Osceola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Osceola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Osceola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Osceola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Osceola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Osceola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(44%) scale.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(48%)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(73%)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Osceola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33.8% for lifetime use and 10.8% for past-30-day use, alcohol is the most commonly used drug among Osceola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(22.1% lifetime and 9.7% past-30-day) and marijuana (15.9% lifetime and 8.6%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9.8%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2.3% for inhalants to 0.0% for heroin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Osceola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Osceola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Osceola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Osceola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17038</TotalTime>
  <Words>1378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Osceola County PowerPoint</dc:title>
  <dc:creator>Bert Rothenbach</dc:creator>
  <cp:lastModifiedBy>VanDyke, Misty N</cp:lastModifiedBy>
  <cp:revision>378</cp:revision>
  <cp:lastPrinted>2018-10-04T11:52:43Z</cp:lastPrinted>
  <dcterms:created xsi:type="dcterms:W3CDTF">2010-11-20T14:45:41Z</dcterms:created>
  <dcterms:modified xsi:type="dcterms:W3CDTF">2025-06-23T19:10:43Z</dcterms:modified>
</cp:coreProperties>
</file>