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Orange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Orange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Orange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Orange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Orange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Orange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Orange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Orange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Orange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Orange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Orange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1,305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3.8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Orange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Orange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Orange County, past-30-day alcohol use was reported at 13.3%,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12.0% in 2008 to 5.9%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7.8% in 2008 to 1.8%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11.2% of high school students have ridden in a car with a driver who was under the influence of alcohol, and 16.3%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Orange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Orange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Orange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Orange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Orange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Orange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143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Orange County, 4.9%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7.7% in 2008 to 4.9%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4.7% in 2012 to 0.9%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2.2% reported the use of inhalants and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Orange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Orange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Orange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Orange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Orange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Orange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(2.9%),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(0.4%)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(7.2%)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Orange County, 55.7% of students have been socially bullied, 27.5% have been physically bullied, and 24.8%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Orange County, 44.0%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Orange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Orange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Orange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(41%)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(51%)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(65%)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Orange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33.3% for lifetime use and 13.3% for past-30-day use, alcohol is the most commonly used drug among Orange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(22.9% lifetime and 10.7% past-30-day) and marijuana (16.1% lifetime and 7.5%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11.1%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2.3% for over-the-counter drugs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Orange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Orange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Orange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17042</TotalTime>
  <Words>1396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Orange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2025-06-23T19:10:06Z</dcterms:modified>
</cp:coreProperties>
</file>